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0" r:id="rId3"/>
    <p:sldId id="258" r:id="rId4"/>
    <p:sldId id="259" r:id="rId5"/>
    <p:sldId id="261" r:id="rId6"/>
    <p:sldId id="278" r:id="rId7"/>
    <p:sldId id="262" r:id="rId8"/>
    <p:sldId id="265" r:id="rId9"/>
    <p:sldId id="266" r:id="rId10"/>
    <p:sldId id="283" r:id="rId11"/>
    <p:sldId id="267" r:id="rId12"/>
    <p:sldId id="268" r:id="rId13"/>
    <p:sldId id="270" r:id="rId14"/>
    <p:sldId id="269" r:id="rId15"/>
    <p:sldId id="272" r:id="rId16"/>
    <p:sldId id="274" r:id="rId17"/>
    <p:sldId id="284" r:id="rId18"/>
    <p:sldId id="282" r:id="rId19"/>
    <p:sldId id="281" r:id="rId20"/>
    <p:sldId id="285" r:id="rId21"/>
    <p:sldId id="276" r:id="rId22"/>
    <p:sldId id="271" r:id="rId23"/>
    <p:sldId id="275" r:id="rId24"/>
    <p:sldId id="279" r:id="rId25"/>
    <p:sldId id="263" r:id="rId26"/>
    <p:sldId id="264"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F42C"/>
    <a:srgbClr val="FF66CC"/>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DE884-C926-4C0D-A5AA-5F3B213DC6A0}" v="2" dt="2024-08-16T03:25:53.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Scott" userId="0e386aac-ba79-44b8-b01c-c7d25767d103" providerId="ADAL" clId="{381DE884-C926-4C0D-A5AA-5F3B213DC6A0}"/>
    <pc:docChg chg="undo custSel modSld">
      <pc:chgData name="Roberts, Scott" userId="0e386aac-ba79-44b8-b01c-c7d25767d103" providerId="ADAL" clId="{381DE884-C926-4C0D-A5AA-5F3B213DC6A0}" dt="2024-08-16T03:25:58.314" v="219" actId="207"/>
      <pc:docMkLst>
        <pc:docMk/>
      </pc:docMkLst>
      <pc:sldChg chg="modSp mod">
        <pc:chgData name="Roberts, Scott" userId="0e386aac-ba79-44b8-b01c-c7d25767d103" providerId="ADAL" clId="{381DE884-C926-4C0D-A5AA-5F3B213DC6A0}" dt="2024-08-16T03:23:00.273" v="47" actId="20577"/>
        <pc:sldMkLst>
          <pc:docMk/>
          <pc:sldMk cId="165868421" sldId="263"/>
        </pc:sldMkLst>
        <pc:spChg chg="mod">
          <ac:chgData name="Roberts, Scott" userId="0e386aac-ba79-44b8-b01c-c7d25767d103" providerId="ADAL" clId="{381DE884-C926-4C0D-A5AA-5F3B213DC6A0}" dt="2024-08-16T03:23:00.273" v="47" actId="20577"/>
          <ac:spMkLst>
            <pc:docMk/>
            <pc:sldMk cId="165868421" sldId="263"/>
            <ac:spMk id="4" creationId="{C36CE627-2843-E241-52B3-9E1FF49C3A72}"/>
          </ac:spMkLst>
        </pc:spChg>
      </pc:sldChg>
      <pc:sldChg chg="modSp mod">
        <pc:chgData name="Roberts, Scott" userId="0e386aac-ba79-44b8-b01c-c7d25767d103" providerId="ADAL" clId="{381DE884-C926-4C0D-A5AA-5F3B213DC6A0}" dt="2024-08-16T03:25:00.945" v="210" actId="20577"/>
        <pc:sldMkLst>
          <pc:docMk/>
          <pc:sldMk cId="90404863" sldId="265"/>
        </pc:sldMkLst>
        <pc:graphicFrameChg chg="modGraphic">
          <ac:chgData name="Roberts, Scott" userId="0e386aac-ba79-44b8-b01c-c7d25767d103" providerId="ADAL" clId="{381DE884-C926-4C0D-A5AA-5F3B213DC6A0}" dt="2024-08-16T03:25:00.945" v="210" actId="20577"/>
          <ac:graphicFrameMkLst>
            <pc:docMk/>
            <pc:sldMk cId="90404863" sldId="265"/>
            <ac:graphicFrameMk id="3" creationId="{5F0C5D48-969C-836F-F63A-ECD2A007EEAD}"/>
          </ac:graphicFrameMkLst>
        </pc:graphicFrameChg>
      </pc:sldChg>
      <pc:sldChg chg="modSp mod">
        <pc:chgData name="Roberts, Scott" userId="0e386aac-ba79-44b8-b01c-c7d25767d103" providerId="ADAL" clId="{381DE884-C926-4C0D-A5AA-5F3B213DC6A0}" dt="2024-08-16T03:25:58.314" v="219" actId="207"/>
        <pc:sldMkLst>
          <pc:docMk/>
          <pc:sldMk cId="2075884738" sldId="266"/>
        </pc:sldMkLst>
        <pc:spChg chg="mod">
          <ac:chgData name="Roberts, Scott" userId="0e386aac-ba79-44b8-b01c-c7d25767d103" providerId="ADAL" clId="{381DE884-C926-4C0D-A5AA-5F3B213DC6A0}" dt="2024-08-16T03:25:58.314" v="219" actId="207"/>
          <ac:spMkLst>
            <pc:docMk/>
            <pc:sldMk cId="2075884738" sldId="266"/>
            <ac:spMk id="7" creationId="{FF302335-06FE-BF9C-8C69-F3E996939E8C}"/>
          </ac:spMkLst>
        </pc:spChg>
      </pc:sldChg>
    </pc:docChg>
  </pc:docChgLst>
  <pc:docChgLst>
    <pc:chgData name="Amber Cameron" userId="fed342a7-47d6-4cfd-b06c-9ba478629980" providerId="ADAL" clId="{704388C3-6AB6-44C4-A589-6641D55B731C}"/>
    <pc:docChg chg="undo custSel addSld delSld modSld sldOrd">
      <pc:chgData name="Amber Cameron" userId="fed342a7-47d6-4cfd-b06c-9ba478629980" providerId="ADAL" clId="{704388C3-6AB6-44C4-A589-6641D55B731C}" dt="2024-08-01T23:36:28.765" v="8208" actId="20577"/>
      <pc:docMkLst>
        <pc:docMk/>
      </pc:docMkLst>
      <pc:sldChg chg="modSp">
        <pc:chgData name="Amber Cameron" userId="fed342a7-47d6-4cfd-b06c-9ba478629980" providerId="ADAL" clId="{704388C3-6AB6-44C4-A589-6641D55B731C}" dt="2024-07-31T23:43:21.220" v="3144" actId="20577"/>
        <pc:sldMkLst>
          <pc:docMk/>
          <pc:sldMk cId="1448944757" sldId="257"/>
        </pc:sldMkLst>
        <pc:spChg chg="mod">
          <ac:chgData name="Amber Cameron" userId="fed342a7-47d6-4cfd-b06c-9ba478629980" providerId="ADAL" clId="{704388C3-6AB6-44C4-A589-6641D55B731C}" dt="2024-07-31T23:43:21.220" v="3144" actId="20577"/>
          <ac:spMkLst>
            <pc:docMk/>
            <pc:sldMk cId="1448944757" sldId="257"/>
            <ac:spMk id="2" creationId="{9B8B5EC3-F2A1-4B1F-2EFE-DBC7F9847246}"/>
          </ac:spMkLst>
        </pc:spChg>
      </pc:sldChg>
      <pc:sldChg chg="addSp delSp modSp mod setBg">
        <pc:chgData name="Amber Cameron" userId="fed342a7-47d6-4cfd-b06c-9ba478629980" providerId="ADAL" clId="{704388C3-6AB6-44C4-A589-6641D55B731C}" dt="2024-08-01T10:04:46.393" v="6100" actId="1076"/>
        <pc:sldMkLst>
          <pc:docMk/>
          <pc:sldMk cId="3785448812" sldId="258"/>
        </pc:sldMkLst>
        <pc:spChg chg="mod">
          <ac:chgData name="Amber Cameron" userId="fed342a7-47d6-4cfd-b06c-9ba478629980" providerId="ADAL" clId="{704388C3-6AB6-44C4-A589-6641D55B731C}" dt="2024-08-01T10:04:46.393" v="6100" actId="1076"/>
          <ac:spMkLst>
            <pc:docMk/>
            <pc:sldMk cId="3785448812" sldId="258"/>
            <ac:spMk id="2" creationId="{EA2FAC67-FE48-878F-4AF0-11363ED0BA14}"/>
          </ac:spMkLst>
        </pc:spChg>
        <pc:spChg chg="mod">
          <ac:chgData name="Amber Cameron" userId="fed342a7-47d6-4cfd-b06c-9ba478629980" providerId="ADAL" clId="{704388C3-6AB6-44C4-A589-6641D55B731C}" dt="2024-08-01T10:04:41.522" v="6099" actId="1076"/>
          <ac:spMkLst>
            <pc:docMk/>
            <pc:sldMk cId="3785448812" sldId="258"/>
            <ac:spMk id="7" creationId="{385BF4EF-72D3-1636-62AE-CA48E3EBD181}"/>
          </ac:spMkLst>
        </pc:spChg>
        <pc:spChg chg="add del">
          <ac:chgData name="Amber Cameron" userId="fed342a7-47d6-4cfd-b06c-9ba478629980" providerId="ADAL" clId="{704388C3-6AB6-44C4-A589-6641D55B731C}" dt="2024-07-31T21:45:20.208" v="1391" actId="26606"/>
          <ac:spMkLst>
            <pc:docMk/>
            <pc:sldMk cId="3785448812" sldId="258"/>
            <ac:spMk id="12" creationId="{F94AA2BD-2E3F-4B1D-8127-5744B8115311}"/>
          </ac:spMkLst>
        </pc:spChg>
        <pc:spChg chg="add del">
          <ac:chgData name="Amber Cameron" userId="fed342a7-47d6-4cfd-b06c-9ba478629980" providerId="ADAL" clId="{704388C3-6AB6-44C4-A589-6641D55B731C}" dt="2024-07-31T21:45:20.208" v="1391" actId="26606"/>
          <ac:spMkLst>
            <pc:docMk/>
            <pc:sldMk cId="3785448812" sldId="258"/>
            <ac:spMk id="14" creationId="{4BD02261-2DC8-4AA8-9E16-7751AE892445}"/>
          </ac:spMkLst>
        </pc:spChg>
        <pc:spChg chg="add del">
          <ac:chgData name="Amber Cameron" userId="fed342a7-47d6-4cfd-b06c-9ba478629980" providerId="ADAL" clId="{704388C3-6AB6-44C4-A589-6641D55B731C}" dt="2024-07-31T21:45:20.208" v="1391" actId="26606"/>
          <ac:spMkLst>
            <pc:docMk/>
            <pc:sldMk cId="3785448812" sldId="258"/>
            <ac:spMk id="16" creationId="{3D752CF2-2291-40B5-B462-C17B174C10BC}"/>
          </ac:spMkLst>
        </pc:spChg>
        <pc:spChg chg="add del">
          <ac:chgData name="Amber Cameron" userId="fed342a7-47d6-4cfd-b06c-9ba478629980" providerId="ADAL" clId="{704388C3-6AB6-44C4-A589-6641D55B731C}" dt="2024-07-31T21:45:34.987" v="1393" actId="26606"/>
          <ac:spMkLst>
            <pc:docMk/>
            <pc:sldMk cId="3785448812" sldId="258"/>
            <ac:spMk id="18" creationId="{9F7D5CDA-D291-4307-BF55-1381FED29634}"/>
          </ac:spMkLst>
        </pc:spChg>
        <pc:spChg chg="add del">
          <ac:chgData name="Amber Cameron" userId="fed342a7-47d6-4cfd-b06c-9ba478629980" providerId="ADAL" clId="{704388C3-6AB6-44C4-A589-6641D55B731C}" dt="2024-07-31T21:46:00.839" v="1395" actId="26606"/>
          <ac:spMkLst>
            <pc:docMk/>
            <pc:sldMk cId="3785448812" sldId="258"/>
            <ac:spMk id="20" creationId="{0D05C9B4-B5C9-2D4D-23C9-CEE72646F923}"/>
          </ac:spMkLst>
        </pc:spChg>
        <pc:spChg chg="add del">
          <ac:chgData name="Amber Cameron" userId="fed342a7-47d6-4cfd-b06c-9ba478629980" providerId="ADAL" clId="{704388C3-6AB6-44C4-A589-6641D55B731C}" dt="2024-07-31T21:46:13.333" v="1397" actId="26606"/>
          <ac:spMkLst>
            <pc:docMk/>
            <pc:sldMk cId="3785448812" sldId="258"/>
            <ac:spMk id="22" creationId="{FF81F8D5-515A-45DC-B296-30AB11F2C19F}"/>
          </ac:spMkLst>
        </pc:spChg>
        <pc:spChg chg="add del">
          <ac:chgData name="Amber Cameron" userId="fed342a7-47d6-4cfd-b06c-9ba478629980" providerId="ADAL" clId="{704388C3-6AB6-44C4-A589-6641D55B731C}" dt="2024-07-31T21:46:13.333" v="1397" actId="26606"/>
          <ac:spMkLst>
            <pc:docMk/>
            <pc:sldMk cId="3785448812" sldId="258"/>
            <ac:spMk id="23" creationId="{90464369-70FA-42AF-948F-80664CA7BFE5}"/>
          </ac:spMkLst>
        </pc:spChg>
        <pc:spChg chg="add del">
          <ac:chgData name="Amber Cameron" userId="fed342a7-47d6-4cfd-b06c-9ba478629980" providerId="ADAL" clId="{704388C3-6AB6-44C4-A589-6641D55B731C}" dt="2024-07-31T21:46:13.333" v="1397" actId="26606"/>
          <ac:spMkLst>
            <pc:docMk/>
            <pc:sldMk cId="3785448812" sldId="258"/>
            <ac:spMk id="24" creationId="{A6604B49-AD5C-4590-B051-06C8222ECD99}"/>
          </ac:spMkLst>
        </pc:spChg>
        <pc:spChg chg="add del">
          <ac:chgData name="Amber Cameron" userId="fed342a7-47d6-4cfd-b06c-9ba478629980" providerId="ADAL" clId="{704388C3-6AB6-44C4-A589-6641D55B731C}" dt="2024-07-31T21:46:13.333" v="1397" actId="26606"/>
          <ac:spMkLst>
            <pc:docMk/>
            <pc:sldMk cId="3785448812" sldId="258"/>
            <ac:spMk id="25" creationId="{CC552A98-EF7D-4D42-AB69-066B786AB55B}"/>
          </ac:spMkLst>
        </pc:spChg>
        <pc:spChg chg="add del">
          <ac:chgData name="Amber Cameron" userId="fed342a7-47d6-4cfd-b06c-9ba478629980" providerId="ADAL" clId="{704388C3-6AB6-44C4-A589-6641D55B731C}" dt="2024-07-31T21:46:13.333" v="1397" actId="26606"/>
          <ac:spMkLst>
            <pc:docMk/>
            <pc:sldMk cId="3785448812" sldId="258"/>
            <ac:spMk id="26" creationId="{A648176E-454C-437C-B0FC-9B82FCF32B24}"/>
          </ac:spMkLst>
        </pc:spChg>
        <pc:spChg chg="add del">
          <ac:chgData name="Amber Cameron" userId="fed342a7-47d6-4cfd-b06c-9ba478629980" providerId="ADAL" clId="{704388C3-6AB6-44C4-A589-6641D55B731C}" dt="2024-07-31T21:46:22.590" v="1401" actId="26606"/>
          <ac:spMkLst>
            <pc:docMk/>
            <pc:sldMk cId="3785448812" sldId="258"/>
            <ac:spMk id="31" creationId="{10EB215C-7839-4CEA-AA02-B8F7755F9CE9}"/>
          </ac:spMkLst>
        </pc:spChg>
        <pc:spChg chg="add del">
          <ac:chgData name="Amber Cameron" userId="fed342a7-47d6-4cfd-b06c-9ba478629980" providerId="ADAL" clId="{704388C3-6AB6-44C4-A589-6641D55B731C}" dt="2024-07-31T21:46:22.590" v="1401" actId="26606"/>
          <ac:spMkLst>
            <pc:docMk/>
            <pc:sldMk cId="3785448812" sldId="258"/>
            <ac:spMk id="32" creationId="{91011C6D-05BE-4D99-8C11-A0E478B12996}"/>
          </ac:spMkLst>
        </pc:spChg>
        <pc:spChg chg="add del">
          <ac:chgData name="Amber Cameron" userId="fed342a7-47d6-4cfd-b06c-9ba478629980" providerId="ADAL" clId="{704388C3-6AB6-44C4-A589-6641D55B731C}" dt="2024-07-31T21:46:22.590" v="1401" actId="26606"/>
          <ac:spMkLst>
            <pc:docMk/>
            <pc:sldMk cId="3785448812" sldId="258"/>
            <ac:spMk id="33" creationId="{6BFFEA99-E831-4C3B-8D16-0EA4AB33FFCA}"/>
          </ac:spMkLst>
        </pc:spChg>
        <pc:spChg chg="add del">
          <ac:chgData name="Amber Cameron" userId="fed342a7-47d6-4cfd-b06c-9ba478629980" providerId="ADAL" clId="{704388C3-6AB6-44C4-A589-6641D55B731C}" dt="2024-07-31T21:46:22.590" v="1401" actId="26606"/>
          <ac:spMkLst>
            <pc:docMk/>
            <pc:sldMk cId="3785448812" sldId="258"/>
            <ac:spMk id="34" creationId="{3B9FD11D-7561-43C8-BE54-00D7DCF0E211}"/>
          </ac:spMkLst>
        </pc:spChg>
        <pc:spChg chg="add del">
          <ac:chgData name="Amber Cameron" userId="fed342a7-47d6-4cfd-b06c-9ba478629980" providerId="ADAL" clId="{704388C3-6AB6-44C4-A589-6641D55B731C}" dt="2024-07-31T21:46:22.590" v="1401" actId="26606"/>
          <ac:spMkLst>
            <pc:docMk/>
            <pc:sldMk cId="3785448812" sldId="258"/>
            <ac:spMk id="35" creationId="{8D91DE60-2C2D-4D7E-A6B4-C9499017DE4C}"/>
          </ac:spMkLst>
        </pc:spChg>
        <pc:spChg chg="add del">
          <ac:chgData name="Amber Cameron" userId="fed342a7-47d6-4cfd-b06c-9ba478629980" providerId="ADAL" clId="{704388C3-6AB6-44C4-A589-6641D55B731C}" dt="2024-07-31T21:47:06.485" v="1410" actId="26606"/>
          <ac:spMkLst>
            <pc:docMk/>
            <pc:sldMk cId="3785448812" sldId="258"/>
            <ac:spMk id="37" creationId="{9F7D5CDA-D291-4307-BF55-1381FED29634}"/>
          </ac:spMkLst>
        </pc:spChg>
        <pc:spChg chg="add del">
          <ac:chgData name="Amber Cameron" userId="fed342a7-47d6-4cfd-b06c-9ba478629980" providerId="ADAL" clId="{704388C3-6AB6-44C4-A589-6641D55B731C}" dt="2024-07-31T21:47:06.485" v="1410" actId="26606"/>
          <ac:spMkLst>
            <pc:docMk/>
            <pc:sldMk cId="3785448812" sldId="258"/>
            <ac:spMk id="38" creationId="{59B296B9-C5A5-4E4F-9B60-C907B5F1466C}"/>
          </ac:spMkLst>
        </pc:spChg>
        <pc:spChg chg="add del">
          <ac:chgData name="Amber Cameron" userId="fed342a7-47d6-4cfd-b06c-9ba478629980" providerId="ADAL" clId="{704388C3-6AB6-44C4-A589-6641D55B731C}" dt="2024-07-31T21:47:06.485" v="1410" actId="26606"/>
          <ac:spMkLst>
            <pc:docMk/>
            <pc:sldMk cId="3785448812" sldId="258"/>
            <ac:spMk id="39" creationId="{D0300FD3-5AF1-6305-15FA-9078072672E2}"/>
          </ac:spMkLst>
        </pc:spChg>
        <pc:spChg chg="add">
          <ac:chgData name="Amber Cameron" userId="fed342a7-47d6-4cfd-b06c-9ba478629980" providerId="ADAL" clId="{704388C3-6AB6-44C4-A589-6641D55B731C}" dt="2024-07-31T21:47:15.805" v="1412" actId="26606"/>
          <ac:spMkLst>
            <pc:docMk/>
            <pc:sldMk cId="3785448812" sldId="258"/>
            <ac:spMk id="51" creationId="{9F7D5CDA-D291-4307-BF55-1381FED29634}"/>
          </ac:spMkLst>
        </pc:spChg>
        <pc:grpChg chg="add del">
          <ac:chgData name="Amber Cameron" userId="fed342a7-47d6-4cfd-b06c-9ba478629980" providerId="ADAL" clId="{704388C3-6AB6-44C4-A589-6641D55B731C}" dt="2024-07-31T21:46:15.901" v="1399" actId="26606"/>
          <ac:grpSpMkLst>
            <pc:docMk/>
            <pc:sldMk cId="3785448812" sldId="258"/>
            <ac:grpSpMk id="28" creationId="{442598CC-934A-7BCD-C691-B2FE74CEDE6E}"/>
          </ac:grpSpMkLst>
        </pc:grpChg>
        <pc:grpChg chg="add del">
          <ac:chgData name="Amber Cameron" userId="fed342a7-47d6-4cfd-b06c-9ba478629980" providerId="ADAL" clId="{704388C3-6AB6-44C4-A589-6641D55B731C}" dt="2024-07-31T21:47:15.805" v="1412" actId="26606"/>
          <ac:grpSpMkLst>
            <pc:docMk/>
            <pc:sldMk cId="3785448812" sldId="258"/>
            <ac:grpSpMk id="44" creationId="{8CE57D37-C2D0-066B-1AE3-6F4244344F27}"/>
          </ac:grpSpMkLst>
        </pc:grpChg>
        <pc:picChg chg="add del mod ord">
          <ac:chgData name="Amber Cameron" userId="fed342a7-47d6-4cfd-b06c-9ba478629980" providerId="ADAL" clId="{704388C3-6AB6-44C4-A589-6641D55B731C}" dt="2024-07-31T21:46:57.246" v="1407" actId="478"/>
          <ac:picMkLst>
            <pc:docMk/>
            <pc:sldMk cId="3785448812" sldId="258"/>
            <ac:picMk id="4" creationId="{F00B6B6C-9727-B83A-2D68-C92CCD73D4E6}"/>
          </ac:picMkLst>
        </pc:picChg>
        <pc:picChg chg="add mod">
          <ac:chgData name="Amber Cameron" userId="fed342a7-47d6-4cfd-b06c-9ba478629980" providerId="ADAL" clId="{704388C3-6AB6-44C4-A589-6641D55B731C}" dt="2024-07-31T21:47:15.805" v="1412" actId="26606"/>
          <ac:picMkLst>
            <pc:docMk/>
            <pc:sldMk cId="3785448812" sldId="258"/>
            <ac:picMk id="6" creationId="{F07243AC-8448-DB8F-C3FE-DA5C23E9C741}"/>
          </ac:picMkLst>
        </pc:picChg>
      </pc:sldChg>
      <pc:sldChg chg="addSp delSp modSp mod setBg">
        <pc:chgData name="Amber Cameron" userId="fed342a7-47d6-4cfd-b06c-9ba478629980" providerId="ADAL" clId="{704388C3-6AB6-44C4-A589-6641D55B731C}" dt="2024-08-01T23:12:32.020" v="8106" actId="2711"/>
        <pc:sldMkLst>
          <pc:docMk/>
          <pc:sldMk cId="372854692" sldId="259"/>
        </pc:sldMkLst>
        <pc:spChg chg="del mod">
          <ac:chgData name="Amber Cameron" userId="fed342a7-47d6-4cfd-b06c-9ba478629980" providerId="ADAL" clId="{704388C3-6AB6-44C4-A589-6641D55B731C}" dt="2024-07-31T22:32:47.504" v="2583" actId="478"/>
          <ac:spMkLst>
            <pc:docMk/>
            <pc:sldMk cId="372854692" sldId="259"/>
            <ac:spMk id="2" creationId="{EA2FAC67-FE48-878F-4AF0-11363ED0BA14}"/>
          </ac:spMkLst>
        </pc:spChg>
        <pc:spChg chg="del mod">
          <ac:chgData name="Amber Cameron" userId="fed342a7-47d6-4cfd-b06c-9ba478629980" providerId="ADAL" clId="{704388C3-6AB6-44C4-A589-6641D55B731C}" dt="2024-07-31T22:33:00.667" v="2588" actId="478"/>
          <ac:spMkLst>
            <pc:docMk/>
            <pc:sldMk cId="372854692" sldId="259"/>
            <ac:spMk id="4" creationId="{C36CE627-2843-E241-52B3-9E1FF49C3A72}"/>
          </ac:spMkLst>
        </pc:spChg>
        <pc:spChg chg="add mod">
          <ac:chgData name="Amber Cameron" userId="fed342a7-47d6-4cfd-b06c-9ba478629980" providerId="ADAL" clId="{704388C3-6AB6-44C4-A589-6641D55B731C}" dt="2024-07-31T22:38:09.268" v="2646" actId="26606"/>
          <ac:spMkLst>
            <pc:docMk/>
            <pc:sldMk cId="372854692" sldId="259"/>
            <ac:spMk id="9" creationId="{03229B33-E0B5-2ABD-85F0-CD7E9E5EE418}"/>
          </ac:spMkLst>
        </pc:spChg>
        <pc:spChg chg="add del mod">
          <ac:chgData name="Amber Cameron" userId="fed342a7-47d6-4cfd-b06c-9ba478629980" providerId="ADAL" clId="{704388C3-6AB6-44C4-A589-6641D55B731C}" dt="2024-07-31T22:32:49.589" v="2584" actId="478"/>
          <ac:spMkLst>
            <pc:docMk/>
            <pc:sldMk cId="372854692" sldId="259"/>
            <ac:spMk id="11" creationId="{F902ED88-CE58-B609-CCE3-899232DFDED4}"/>
          </ac:spMkLst>
        </pc:spChg>
        <pc:spChg chg="add del mod">
          <ac:chgData name="Amber Cameron" userId="fed342a7-47d6-4cfd-b06c-9ba478629980" providerId="ADAL" clId="{704388C3-6AB6-44C4-A589-6641D55B731C}" dt="2024-07-31T22:33:03.972" v="2589" actId="478"/>
          <ac:spMkLst>
            <pc:docMk/>
            <pc:sldMk cId="372854692" sldId="259"/>
            <ac:spMk id="13" creationId="{FD3F0CAC-0986-3487-FDC0-232B76127613}"/>
          </ac:spMkLst>
        </pc:spChg>
        <pc:spChg chg="add del">
          <ac:chgData name="Amber Cameron" userId="fed342a7-47d6-4cfd-b06c-9ba478629980" providerId="ADAL" clId="{704388C3-6AB6-44C4-A589-6641D55B731C}" dt="2024-07-31T22:36:25.094" v="2616" actId="26606"/>
          <ac:spMkLst>
            <pc:docMk/>
            <pc:sldMk cId="372854692" sldId="259"/>
            <ac:spMk id="17" creationId="{C3862298-AF85-4572-BED3-52E573EBD410}"/>
          </ac:spMkLst>
        </pc:spChg>
        <pc:spChg chg="add del">
          <ac:chgData name="Amber Cameron" userId="fed342a7-47d6-4cfd-b06c-9ba478629980" providerId="ADAL" clId="{704388C3-6AB6-44C4-A589-6641D55B731C}" dt="2024-07-31T22:36:25.094" v="2616" actId="26606"/>
          <ac:spMkLst>
            <pc:docMk/>
            <pc:sldMk cId="372854692" sldId="259"/>
            <ac:spMk id="18" creationId="{1C897582-CB19-41B5-9426-8BD7BD008256}"/>
          </ac:spMkLst>
        </pc:spChg>
        <pc:spChg chg="add del">
          <ac:chgData name="Amber Cameron" userId="fed342a7-47d6-4cfd-b06c-9ba478629980" providerId="ADAL" clId="{704388C3-6AB6-44C4-A589-6641D55B731C}" dt="2024-07-31T22:36:25.094" v="2616" actId="26606"/>
          <ac:spMkLst>
            <pc:docMk/>
            <pc:sldMk cId="372854692" sldId="259"/>
            <ac:spMk id="19" creationId="{0E7066FC-B004-4B5A-B02B-599B51EF3221}"/>
          </ac:spMkLst>
        </pc:spChg>
        <pc:spChg chg="add del">
          <ac:chgData name="Amber Cameron" userId="fed342a7-47d6-4cfd-b06c-9ba478629980" providerId="ADAL" clId="{704388C3-6AB6-44C4-A589-6641D55B731C}" dt="2024-07-31T22:35:48.307" v="2612" actId="26606"/>
          <ac:spMkLst>
            <pc:docMk/>
            <pc:sldMk cId="372854692" sldId="259"/>
            <ac:spMk id="20" creationId="{AB8C311F-7253-4AED-9701-7FC0708C41C7}"/>
          </ac:spMkLst>
        </pc:spChg>
        <pc:spChg chg="add del">
          <ac:chgData name="Amber Cameron" userId="fed342a7-47d6-4cfd-b06c-9ba478629980" providerId="ADAL" clId="{704388C3-6AB6-44C4-A589-6641D55B731C}" dt="2024-07-31T22:37:19.076" v="2638" actId="26606"/>
          <ac:spMkLst>
            <pc:docMk/>
            <pc:sldMk cId="372854692" sldId="259"/>
            <ac:spMk id="21" creationId="{F3060C83-F051-4F0E-ABAD-AA0DFC48B218}"/>
          </ac:spMkLst>
        </pc:spChg>
        <pc:spChg chg="add del">
          <ac:chgData name="Amber Cameron" userId="fed342a7-47d6-4cfd-b06c-9ba478629980" providerId="ADAL" clId="{704388C3-6AB6-44C4-A589-6641D55B731C}" dt="2024-07-31T22:35:48.307" v="2612" actId="26606"/>
          <ac:spMkLst>
            <pc:docMk/>
            <pc:sldMk cId="372854692" sldId="259"/>
            <ac:spMk id="22" creationId="{FD073016-B734-483B-8953-5BADEE145112}"/>
          </ac:spMkLst>
        </pc:spChg>
        <pc:spChg chg="add del">
          <ac:chgData name="Amber Cameron" userId="fed342a7-47d6-4cfd-b06c-9ba478629980" providerId="ADAL" clId="{704388C3-6AB6-44C4-A589-6641D55B731C}" dt="2024-07-31T22:37:19.076" v="2638" actId="26606"/>
          <ac:spMkLst>
            <pc:docMk/>
            <pc:sldMk cId="372854692" sldId="259"/>
            <ac:spMk id="23" creationId="{83C98ABE-055B-441F-B07E-44F97F083C39}"/>
          </ac:spMkLst>
        </pc:spChg>
        <pc:spChg chg="add del">
          <ac:chgData name="Amber Cameron" userId="fed342a7-47d6-4cfd-b06c-9ba478629980" providerId="ADAL" clId="{704388C3-6AB6-44C4-A589-6641D55B731C}" dt="2024-07-31T22:35:48.307" v="2612" actId="26606"/>
          <ac:spMkLst>
            <pc:docMk/>
            <pc:sldMk cId="372854692" sldId="259"/>
            <ac:spMk id="24" creationId="{90A7EAB6-59D3-4325-8DE6-E0CA4009CE53}"/>
          </ac:spMkLst>
        </pc:spChg>
        <pc:spChg chg="add del">
          <ac:chgData name="Amber Cameron" userId="fed342a7-47d6-4cfd-b06c-9ba478629980" providerId="ADAL" clId="{704388C3-6AB6-44C4-A589-6641D55B731C}" dt="2024-07-31T22:37:19.076" v="2638" actId="26606"/>
          <ac:spMkLst>
            <pc:docMk/>
            <pc:sldMk cId="372854692" sldId="259"/>
            <ac:spMk id="25" creationId="{29FDB030-9B49-4CED-8CCD-4D99382388AC}"/>
          </ac:spMkLst>
        </pc:spChg>
        <pc:spChg chg="add del">
          <ac:chgData name="Amber Cameron" userId="fed342a7-47d6-4cfd-b06c-9ba478629980" providerId="ADAL" clId="{704388C3-6AB6-44C4-A589-6641D55B731C}" dt="2024-07-31T22:35:48.307" v="2612" actId="26606"/>
          <ac:spMkLst>
            <pc:docMk/>
            <pc:sldMk cId="372854692" sldId="259"/>
            <ac:spMk id="26" creationId="{A8D57A06-A426-446D-B02C-A2DC6B62E45E}"/>
          </ac:spMkLst>
        </pc:spChg>
        <pc:spChg chg="add del">
          <ac:chgData name="Amber Cameron" userId="fed342a7-47d6-4cfd-b06c-9ba478629980" providerId="ADAL" clId="{704388C3-6AB6-44C4-A589-6641D55B731C}" dt="2024-07-31T22:37:19.076" v="2638" actId="26606"/>
          <ac:spMkLst>
            <pc:docMk/>
            <pc:sldMk cId="372854692" sldId="259"/>
            <ac:spMk id="27" creationId="{3783CA14-24A1-485C-8B30-D6A5D87987AD}"/>
          </ac:spMkLst>
        </pc:spChg>
        <pc:spChg chg="add del">
          <ac:chgData name="Amber Cameron" userId="fed342a7-47d6-4cfd-b06c-9ba478629980" providerId="ADAL" clId="{704388C3-6AB6-44C4-A589-6641D55B731C}" dt="2024-07-31T22:37:19.076" v="2638" actId="26606"/>
          <ac:spMkLst>
            <pc:docMk/>
            <pc:sldMk cId="372854692" sldId="259"/>
            <ac:spMk id="28" creationId="{9A97C86A-04D6-40F7-AE84-31AB43E6A846}"/>
          </ac:spMkLst>
        </pc:spChg>
        <pc:spChg chg="add">
          <ac:chgData name="Amber Cameron" userId="fed342a7-47d6-4cfd-b06c-9ba478629980" providerId="ADAL" clId="{704388C3-6AB6-44C4-A589-6641D55B731C}" dt="2024-07-31T22:38:09.268" v="2646" actId="26606"/>
          <ac:spMkLst>
            <pc:docMk/>
            <pc:sldMk cId="372854692" sldId="259"/>
            <ac:spMk id="29" creationId="{1500B4A4-B1F1-41EA-886A-B8A210DBCA3B}"/>
          </ac:spMkLst>
        </pc:spChg>
        <pc:spChg chg="add del">
          <ac:chgData name="Amber Cameron" userId="fed342a7-47d6-4cfd-b06c-9ba478629980" providerId="ADAL" clId="{704388C3-6AB6-44C4-A589-6641D55B731C}" dt="2024-07-31T22:37:19.076" v="2638" actId="26606"/>
          <ac:spMkLst>
            <pc:docMk/>
            <pc:sldMk cId="372854692" sldId="259"/>
            <ac:spMk id="30" creationId="{FF9F2414-84E8-453E-B1F3-389FDE8192D9}"/>
          </ac:spMkLst>
        </pc:spChg>
        <pc:spChg chg="add">
          <ac:chgData name="Amber Cameron" userId="fed342a7-47d6-4cfd-b06c-9ba478629980" providerId="ADAL" clId="{704388C3-6AB6-44C4-A589-6641D55B731C}" dt="2024-07-31T22:38:09.268" v="2646" actId="26606"/>
          <ac:spMkLst>
            <pc:docMk/>
            <pc:sldMk cId="372854692" sldId="259"/>
            <ac:spMk id="31" creationId="{5E55A99C-0BDC-4DBE-8E40-9FA66F629FA1}"/>
          </ac:spMkLst>
        </pc:spChg>
        <pc:spChg chg="add del">
          <ac:chgData name="Amber Cameron" userId="fed342a7-47d6-4cfd-b06c-9ba478629980" providerId="ADAL" clId="{704388C3-6AB6-44C4-A589-6641D55B731C}" dt="2024-07-31T22:37:19.076" v="2638" actId="26606"/>
          <ac:spMkLst>
            <pc:docMk/>
            <pc:sldMk cId="372854692" sldId="259"/>
            <ac:spMk id="32" creationId="{3ECA69A1-7536-43AC-85EF-C7106179F5ED}"/>
          </ac:spMkLst>
        </pc:spChg>
        <pc:graphicFrameChg chg="add del">
          <ac:chgData name="Amber Cameron" userId="fed342a7-47d6-4cfd-b06c-9ba478629980" providerId="ADAL" clId="{704388C3-6AB6-44C4-A589-6641D55B731C}" dt="2024-07-31T22:18:24.517" v="1446" actId="3680"/>
          <ac:graphicFrameMkLst>
            <pc:docMk/>
            <pc:sldMk cId="372854692" sldId="259"/>
            <ac:graphicFrameMk id="6" creationId="{3250C3D8-8ECE-3C14-4862-9856428F4A4F}"/>
          </ac:graphicFrameMkLst>
        </pc:graphicFrameChg>
        <pc:graphicFrameChg chg="add mod modGraphic">
          <ac:chgData name="Amber Cameron" userId="fed342a7-47d6-4cfd-b06c-9ba478629980" providerId="ADAL" clId="{704388C3-6AB6-44C4-A589-6641D55B731C}" dt="2024-08-01T23:12:32.020" v="8106" actId="2711"/>
          <ac:graphicFrameMkLst>
            <pc:docMk/>
            <pc:sldMk cId="372854692" sldId="259"/>
            <ac:graphicFrameMk id="7" creationId="{DE319EDC-1A3D-5439-425D-215FBB81DE99}"/>
          </ac:graphicFrameMkLst>
        </pc:graphicFrameChg>
        <pc:picChg chg="add del mod">
          <ac:chgData name="Amber Cameron" userId="fed342a7-47d6-4cfd-b06c-9ba478629980" providerId="ADAL" clId="{704388C3-6AB6-44C4-A589-6641D55B731C}" dt="2024-07-31T22:31:18.052" v="2571" actId="478"/>
          <ac:picMkLst>
            <pc:docMk/>
            <pc:sldMk cId="372854692" sldId="259"/>
            <ac:picMk id="5" creationId="{D1B461F2-89C4-B3F1-CA6D-10D78EFAD461}"/>
          </ac:picMkLst>
        </pc:picChg>
        <pc:picChg chg="add mod">
          <ac:chgData name="Amber Cameron" userId="fed342a7-47d6-4cfd-b06c-9ba478629980" providerId="ADAL" clId="{704388C3-6AB6-44C4-A589-6641D55B731C}" dt="2024-07-31T22:38:09.268" v="2646" actId="26606"/>
          <ac:picMkLst>
            <pc:docMk/>
            <pc:sldMk cId="372854692" sldId="259"/>
            <ac:picMk id="15" creationId="{F5259D42-9CBC-12E4-148B-937A07270049}"/>
          </ac:picMkLst>
        </pc:picChg>
      </pc:sldChg>
      <pc:sldChg chg="modSp mod">
        <pc:chgData name="Amber Cameron" userId="fed342a7-47d6-4cfd-b06c-9ba478629980" providerId="ADAL" clId="{704388C3-6AB6-44C4-A589-6641D55B731C}" dt="2024-08-01T23:12:05.062" v="8105" actId="1076"/>
        <pc:sldMkLst>
          <pc:docMk/>
          <pc:sldMk cId="1256126759" sldId="260"/>
        </pc:sldMkLst>
        <pc:spChg chg="mod">
          <ac:chgData name="Amber Cameron" userId="fed342a7-47d6-4cfd-b06c-9ba478629980" providerId="ADAL" clId="{704388C3-6AB6-44C4-A589-6641D55B731C}" dt="2024-08-01T23:12:05.062" v="8105" actId="1076"/>
          <ac:spMkLst>
            <pc:docMk/>
            <pc:sldMk cId="1256126759" sldId="260"/>
            <ac:spMk id="9" creationId="{5DD6B556-6362-9240-D14A-1D30C7125BDE}"/>
          </ac:spMkLst>
        </pc:spChg>
      </pc:sldChg>
      <pc:sldChg chg="addSp delSp modSp mod setBg">
        <pc:chgData name="Amber Cameron" userId="fed342a7-47d6-4cfd-b06c-9ba478629980" providerId="ADAL" clId="{704388C3-6AB6-44C4-A589-6641D55B731C}" dt="2024-08-01T22:44:54.232" v="7815" actId="1076"/>
        <pc:sldMkLst>
          <pc:docMk/>
          <pc:sldMk cId="384176959" sldId="261"/>
        </pc:sldMkLst>
        <pc:spChg chg="mod">
          <ac:chgData name="Amber Cameron" userId="fed342a7-47d6-4cfd-b06c-9ba478629980" providerId="ADAL" clId="{704388C3-6AB6-44C4-A589-6641D55B731C}" dt="2024-08-01T22:44:54.232" v="7815" actId="1076"/>
          <ac:spMkLst>
            <pc:docMk/>
            <pc:sldMk cId="384176959" sldId="261"/>
            <ac:spMk id="2" creationId="{EA2FAC67-FE48-878F-4AF0-11363ED0BA14}"/>
          </ac:spMkLst>
        </pc:spChg>
        <pc:spChg chg="mod ord">
          <ac:chgData name="Amber Cameron" userId="fed342a7-47d6-4cfd-b06c-9ba478629980" providerId="ADAL" clId="{704388C3-6AB6-44C4-A589-6641D55B731C}" dt="2024-08-01T22:44:46.483" v="7814" actId="14100"/>
          <ac:spMkLst>
            <pc:docMk/>
            <pc:sldMk cId="384176959" sldId="261"/>
            <ac:spMk id="4" creationId="{C36CE627-2843-E241-52B3-9E1FF49C3A72}"/>
          </ac:spMkLst>
        </pc:spChg>
        <pc:spChg chg="add del">
          <ac:chgData name="Amber Cameron" userId="fed342a7-47d6-4cfd-b06c-9ba478629980" providerId="ADAL" clId="{704388C3-6AB6-44C4-A589-6641D55B731C}" dt="2024-07-31T23:04:15.130" v="2746" actId="26606"/>
          <ac:spMkLst>
            <pc:docMk/>
            <pc:sldMk cId="384176959" sldId="261"/>
            <ac:spMk id="10" creationId="{04C21BAE-6866-4C7A-A7EC-C1B2E572D5BE}"/>
          </ac:spMkLst>
        </pc:spChg>
        <pc:spChg chg="add del">
          <ac:chgData name="Amber Cameron" userId="fed342a7-47d6-4cfd-b06c-9ba478629980" providerId="ADAL" clId="{704388C3-6AB6-44C4-A589-6641D55B731C}" dt="2024-07-31T23:04:15.130" v="2746" actId="26606"/>
          <ac:spMkLst>
            <pc:docMk/>
            <pc:sldMk cId="384176959" sldId="261"/>
            <ac:spMk id="12" creationId="{7E7D0C94-08B4-48AE-8813-CC4D60294F42}"/>
          </ac:spMkLst>
        </pc:spChg>
        <pc:spChg chg="add del">
          <ac:chgData name="Amber Cameron" userId="fed342a7-47d6-4cfd-b06c-9ba478629980" providerId="ADAL" clId="{704388C3-6AB6-44C4-A589-6641D55B731C}" dt="2024-07-31T23:04:15.130" v="2746" actId="26606"/>
          <ac:spMkLst>
            <pc:docMk/>
            <pc:sldMk cId="384176959" sldId="261"/>
            <ac:spMk id="14" creationId="{F0C518C2-0AA4-470C-87B9-9CBF428FBA25}"/>
          </ac:spMkLst>
        </pc:spChg>
        <pc:spChg chg="add del">
          <ac:chgData name="Amber Cameron" userId="fed342a7-47d6-4cfd-b06c-9ba478629980" providerId="ADAL" clId="{704388C3-6AB6-44C4-A589-6641D55B731C}" dt="2024-07-31T23:04:50.348" v="2755" actId="26606"/>
          <ac:spMkLst>
            <pc:docMk/>
            <pc:sldMk cId="384176959" sldId="261"/>
            <ac:spMk id="16" creationId="{04812C46-200A-4DEB-A05E-3ED6C68C2387}"/>
          </ac:spMkLst>
        </pc:spChg>
        <pc:spChg chg="add del">
          <ac:chgData name="Amber Cameron" userId="fed342a7-47d6-4cfd-b06c-9ba478629980" providerId="ADAL" clId="{704388C3-6AB6-44C4-A589-6641D55B731C}" dt="2024-07-31T23:04:50.348" v="2755" actId="26606"/>
          <ac:spMkLst>
            <pc:docMk/>
            <pc:sldMk cId="384176959" sldId="261"/>
            <ac:spMk id="17" creationId="{D1EA859B-E555-4109-94F3-6700E046E008}"/>
          </ac:spMkLst>
        </pc:spChg>
        <pc:spChg chg="add del">
          <ac:chgData name="Amber Cameron" userId="fed342a7-47d6-4cfd-b06c-9ba478629980" providerId="ADAL" clId="{704388C3-6AB6-44C4-A589-6641D55B731C}" dt="2024-07-31T23:08:26.632" v="2779" actId="26606"/>
          <ac:spMkLst>
            <pc:docMk/>
            <pc:sldMk cId="384176959" sldId="261"/>
            <ac:spMk id="1031" creationId="{058A14AF-9FB5-4CC7-BA35-E8E85D3EDF0E}"/>
          </ac:spMkLst>
        </pc:spChg>
        <pc:spChg chg="add del">
          <ac:chgData name="Amber Cameron" userId="fed342a7-47d6-4cfd-b06c-9ba478629980" providerId="ADAL" clId="{704388C3-6AB6-44C4-A589-6641D55B731C}" dt="2024-07-31T23:08:26.632" v="2779" actId="26606"/>
          <ac:spMkLst>
            <pc:docMk/>
            <pc:sldMk cId="384176959" sldId="261"/>
            <ac:spMk id="1033" creationId="{3A9A4357-BD1D-4622-A4FE-766E6AB8DE84}"/>
          </ac:spMkLst>
        </pc:spChg>
        <pc:spChg chg="add del">
          <ac:chgData name="Amber Cameron" userId="fed342a7-47d6-4cfd-b06c-9ba478629980" providerId="ADAL" clId="{704388C3-6AB6-44C4-A589-6641D55B731C}" dt="2024-07-31T23:08:26.632" v="2779" actId="26606"/>
          <ac:spMkLst>
            <pc:docMk/>
            <pc:sldMk cId="384176959" sldId="261"/>
            <ac:spMk id="1035" creationId="{E659831F-0D9A-4C63-9EBB-8435B85A440F}"/>
          </ac:spMkLst>
        </pc:spChg>
        <pc:spChg chg="add del">
          <ac:chgData name="Amber Cameron" userId="fed342a7-47d6-4cfd-b06c-9ba478629980" providerId="ADAL" clId="{704388C3-6AB6-44C4-A589-6641D55B731C}" dt="2024-07-31T23:08:26.632" v="2779" actId="26606"/>
          <ac:spMkLst>
            <pc:docMk/>
            <pc:sldMk cId="384176959" sldId="261"/>
            <ac:spMk id="1037" creationId="{E6995CE5-F890-4ABA-82A2-26507CE8D2A3}"/>
          </ac:spMkLst>
        </pc:spChg>
        <pc:spChg chg="add del">
          <ac:chgData name="Amber Cameron" userId="fed342a7-47d6-4cfd-b06c-9ba478629980" providerId="ADAL" clId="{704388C3-6AB6-44C4-A589-6641D55B731C}" dt="2024-07-31T23:09:55.335" v="2793" actId="26606"/>
          <ac:spMkLst>
            <pc:docMk/>
            <pc:sldMk cId="384176959" sldId="261"/>
            <ac:spMk id="1039" creationId="{7FF47CB7-972F-479F-A36D-9E72D26EC8DA}"/>
          </ac:spMkLst>
        </pc:spChg>
        <pc:spChg chg="add del">
          <ac:chgData name="Amber Cameron" userId="fed342a7-47d6-4cfd-b06c-9ba478629980" providerId="ADAL" clId="{704388C3-6AB6-44C4-A589-6641D55B731C}" dt="2024-07-31T23:09:55.335" v="2793" actId="26606"/>
          <ac:spMkLst>
            <pc:docMk/>
            <pc:sldMk cId="384176959" sldId="261"/>
            <ac:spMk id="1040" creationId="{0D153B68-5844-490D-8E67-F616D6D721CA}"/>
          </ac:spMkLst>
        </pc:spChg>
        <pc:spChg chg="add del">
          <ac:chgData name="Amber Cameron" userId="fed342a7-47d6-4cfd-b06c-9ba478629980" providerId="ADAL" clId="{704388C3-6AB6-44C4-A589-6641D55B731C}" dt="2024-07-31T23:09:55.335" v="2793" actId="26606"/>
          <ac:spMkLst>
            <pc:docMk/>
            <pc:sldMk cId="384176959" sldId="261"/>
            <ac:spMk id="1041" creationId="{9A0D773F-7A7D-4DBB-9DEA-86BB8B8F4BC8}"/>
          </ac:spMkLst>
        </pc:spChg>
        <pc:spChg chg="add del">
          <ac:chgData name="Amber Cameron" userId="fed342a7-47d6-4cfd-b06c-9ba478629980" providerId="ADAL" clId="{704388C3-6AB6-44C4-A589-6641D55B731C}" dt="2024-07-31T23:10:43.728" v="2803" actId="26606"/>
          <ac:spMkLst>
            <pc:docMk/>
            <pc:sldMk cId="384176959" sldId="261"/>
            <ac:spMk id="1046" creationId="{B712E947-0734-45F9-9C4F-41114EC3A33E}"/>
          </ac:spMkLst>
        </pc:spChg>
        <pc:spChg chg="add del">
          <ac:chgData name="Amber Cameron" userId="fed342a7-47d6-4cfd-b06c-9ba478629980" providerId="ADAL" clId="{704388C3-6AB6-44C4-A589-6641D55B731C}" dt="2024-07-31T23:10:43.728" v="2803" actId="26606"/>
          <ac:spMkLst>
            <pc:docMk/>
            <pc:sldMk cId="384176959" sldId="261"/>
            <ac:spMk id="1048" creationId="{5A65989E-BBD5-44D7-AA86-7AFD5D46BBC0}"/>
          </ac:spMkLst>
        </pc:spChg>
        <pc:spChg chg="add del">
          <ac:chgData name="Amber Cameron" userId="fed342a7-47d6-4cfd-b06c-9ba478629980" providerId="ADAL" clId="{704388C3-6AB6-44C4-A589-6641D55B731C}" dt="2024-07-31T23:10:43.728" v="2803" actId="26606"/>
          <ac:spMkLst>
            <pc:docMk/>
            <pc:sldMk cId="384176959" sldId="261"/>
            <ac:spMk id="1050" creationId="{231A2881-D8D7-4A7D-ACA3-E9F849F853D8}"/>
          </ac:spMkLst>
        </pc:spChg>
        <pc:spChg chg="add">
          <ac:chgData name="Amber Cameron" userId="fed342a7-47d6-4cfd-b06c-9ba478629980" providerId="ADAL" clId="{704388C3-6AB6-44C4-A589-6641D55B731C}" dt="2024-07-31T23:10:43.728" v="2803" actId="26606"/>
          <ac:spMkLst>
            <pc:docMk/>
            <pc:sldMk cId="384176959" sldId="261"/>
            <ac:spMk id="1055" creationId="{B712E947-0734-45F9-9C4F-41114EC3A33E}"/>
          </ac:spMkLst>
        </pc:spChg>
        <pc:spChg chg="add">
          <ac:chgData name="Amber Cameron" userId="fed342a7-47d6-4cfd-b06c-9ba478629980" providerId="ADAL" clId="{704388C3-6AB6-44C4-A589-6641D55B731C}" dt="2024-07-31T23:10:43.728" v="2803" actId="26606"/>
          <ac:spMkLst>
            <pc:docMk/>
            <pc:sldMk cId="384176959" sldId="261"/>
            <ac:spMk id="1057" creationId="{5A65989E-BBD5-44D7-AA86-7AFD5D46BBC0}"/>
          </ac:spMkLst>
        </pc:spChg>
        <pc:spChg chg="add">
          <ac:chgData name="Amber Cameron" userId="fed342a7-47d6-4cfd-b06c-9ba478629980" providerId="ADAL" clId="{704388C3-6AB6-44C4-A589-6641D55B731C}" dt="2024-07-31T23:10:43.728" v="2803" actId="26606"/>
          <ac:spMkLst>
            <pc:docMk/>
            <pc:sldMk cId="384176959" sldId="261"/>
            <ac:spMk id="1059" creationId="{231A2881-D8D7-4A7D-ACA3-E9F849F853D8}"/>
          </ac:spMkLst>
        </pc:spChg>
        <pc:picChg chg="add del mod ord">
          <ac:chgData name="Amber Cameron" userId="fed342a7-47d6-4cfd-b06c-9ba478629980" providerId="ADAL" clId="{704388C3-6AB6-44C4-A589-6641D55B731C}" dt="2024-07-31T23:04:52.998" v="2757" actId="478"/>
          <ac:picMkLst>
            <pc:docMk/>
            <pc:sldMk cId="384176959" sldId="261"/>
            <ac:picMk id="5" creationId="{B0FE8C45-79C9-A345-E503-211B43017C72}"/>
          </ac:picMkLst>
        </pc:picChg>
        <pc:picChg chg="add del mod">
          <ac:chgData name="Amber Cameron" userId="fed342a7-47d6-4cfd-b06c-9ba478629980" providerId="ADAL" clId="{704388C3-6AB6-44C4-A589-6641D55B731C}" dt="2024-07-31T23:06:21.360" v="2765" actId="478"/>
          <ac:picMkLst>
            <pc:docMk/>
            <pc:sldMk cId="384176959" sldId="261"/>
            <ac:picMk id="7" creationId="{E65846F1-B3A5-A09F-DF83-9C4B92227248}"/>
          </ac:picMkLst>
        </pc:picChg>
        <pc:picChg chg="add del mod">
          <ac:chgData name="Amber Cameron" userId="fed342a7-47d6-4cfd-b06c-9ba478629980" providerId="ADAL" clId="{704388C3-6AB6-44C4-A589-6641D55B731C}" dt="2024-07-31T23:07:55.980" v="2772" actId="478"/>
          <ac:picMkLst>
            <pc:docMk/>
            <pc:sldMk cId="384176959" sldId="261"/>
            <ac:picMk id="13" creationId="{BBA06E99-39BC-527D-FF46-A2D77A357A98}"/>
          </ac:picMkLst>
        </pc:picChg>
        <pc:picChg chg="add mod ord">
          <ac:chgData name="Amber Cameron" userId="fed342a7-47d6-4cfd-b06c-9ba478629980" providerId="ADAL" clId="{704388C3-6AB6-44C4-A589-6641D55B731C}" dt="2024-07-31T23:10:43.728" v="2803" actId="26606"/>
          <ac:picMkLst>
            <pc:docMk/>
            <pc:sldMk cId="384176959" sldId="261"/>
            <ac:picMk id="1026" creationId="{513D6811-B3A4-1BAB-60CA-84D16CC5DE50}"/>
          </ac:picMkLst>
        </pc:picChg>
        <pc:picChg chg="add mod">
          <ac:chgData name="Amber Cameron" userId="fed342a7-47d6-4cfd-b06c-9ba478629980" providerId="ADAL" clId="{704388C3-6AB6-44C4-A589-6641D55B731C}" dt="2024-07-31T23:10:43.728" v="2803" actId="26606"/>
          <ac:picMkLst>
            <pc:docMk/>
            <pc:sldMk cId="384176959" sldId="261"/>
            <ac:picMk id="1028" creationId="{54EF276C-6646-FD0A-C82E-77379F29F603}"/>
          </ac:picMkLst>
        </pc:picChg>
        <pc:cxnChg chg="add del">
          <ac:chgData name="Amber Cameron" userId="fed342a7-47d6-4cfd-b06c-9ba478629980" providerId="ADAL" clId="{704388C3-6AB6-44C4-A589-6641D55B731C}" dt="2024-07-31T23:06:14.032" v="2763" actId="26606"/>
          <ac:cxnSpMkLst>
            <pc:docMk/>
            <pc:sldMk cId="384176959" sldId="261"/>
            <ac:cxnSpMk id="9" creationId="{1503BFE4-729B-D9D0-C17B-501E6AF1127A}"/>
          </ac:cxnSpMkLst>
        </pc:cxnChg>
        <pc:cxnChg chg="add del">
          <ac:chgData name="Amber Cameron" userId="fed342a7-47d6-4cfd-b06c-9ba478629980" providerId="ADAL" clId="{704388C3-6AB6-44C4-A589-6641D55B731C}" dt="2024-07-31T23:08:26.681" v="2780" actId="26606"/>
          <ac:cxnSpMkLst>
            <pc:docMk/>
            <pc:sldMk cId="384176959" sldId="261"/>
            <ac:cxnSpMk id="11" creationId="{1503BFE4-729B-D9D0-C17B-501E6AF1127A}"/>
          </ac:cxnSpMkLst>
        </pc:cxnChg>
      </pc:sldChg>
      <pc:sldChg chg="addSp delSp modSp mod setBg">
        <pc:chgData name="Amber Cameron" userId="fed342a7-47d6-4cfd-b06c-9ba478629980" providerId="ADAL" clId="{704388C3-6AB6-44C4-A589-6641D55B731C}" dt="2024-08-01T23:15:18.567" v="8141" actId="2711"/>
        <pc:sldMkLst>
          <pc:docMk/>
          <pc:sldMk cId="788524131" sldId="262"/>
        </pc:sldMkLst>
        <pc:spChg chg="mod">
          <ac:chgData name="Amber Cameron" userId="fed342a7-47d6-4cfd-b06c-9ba478629980" providerId="ADAL" clId="{704388C3-6AB6-44C4-A589-6641D55B731C}" dt="2024-08-01T23:14:09.109" v="8137" actId="1076"/>
          <ac:spMkLst>
            <pc:docMk/>
            <pc:sldMk cId="788524131" sldId="262"/>
            <ac:spMk id="2" creationId="{EA2FAC67-FE48-878F-4AF0-11363ED0BA14}"/>
          </ac:spMkLst>
        </pc:spChg>
        <pc:spChg chg="mod">
          <ac:chgData name="Amber Cameron" userId="fed342a7-47d6-4cfd-b06c-9ba478629980" providerId="ADAL" clId="{704388C3-6AB6-44C4-A589-6641D55B731C}" dt="2024-08-01T23:15:18.567" v="8141" actId="2711"/>
          <ac:spMkLst>
            <pc:docMk/>
            <pc:sldMk cId="788524131" sldId="262"/>
            <ac:spMk id="4" creationId="{C36CE627-2843-E241-52B3-9E1FF49C3A72}"/>
          </ac:spMkLst>
        </pc:spChg>
        <pc:spChg chg="add del">
          <ac:chgData name="Amber Cameron" userId="fed342a7-47d6-4cfd-b06c-9ba478629980" providerId="ADAL" clId="{704388C3-6AB6-44C4-A589-6641D55B731C}" dt="2024-08-01T10:13:00.852" v="6160" actId="26606"/>
          <ac:spMkLst>
            <pc:docMk/>
            <pc:sldMk cId="788524131" sldId="262"/>
            <ac:spMk id="10" creationId="{979E27D9-03C7-44E2-9FF8-15D0C8506AF7}"/>
          </ac:spMkLst>
        </pc:spChg>
        <pc:spChg chg="add del">
          <ac:chgData name="Amber Cameron" userId="fed342a7-47d6-4cfd-b06c-9ba478629980" providerId="ADAL" clId="{704388C3-6AB6-44C4-A589-6641D55B731C}" dt="2024-08-01T10:13:00.852" v="6160" actId="26606"/>
          <ac:spMkLst>
            <pc:docMk/>
            <pc:sldMk cId="788524131" sldId="262"/>
            <ac:spMk id="12" creationId="{EEBF1590-3B36-48EE-A89D-3B6F3CB256AB}"/>
          </ac:spMkLst>
        </pc:spChg>
        <pc:spChg chg="add del">
          <ac:chgData name="Amber Cameron" userId="fed342a7-47d6-4cfd-b06c-9ba478629980" providerId="ADAL" clId="{704388C3-6AB6-44C4-A589-6641D55B731C}" dt="2024-08-01T10:13:00.852" v="6160" actId="26606"/>
          <ac:spMkLst>
            <pc:docMk/>
            <pc:sldMk cId="788524131" sldId="262"/>
            <ac:spMk id="14" creationId="{AC8F6C8C-AB5A-4548-942D-E3FD40ACBC49}"/>
          </ac:spMkLst>
        </pc:spChg>
        <pc:spChg chg="add del">
          <ac:chgData name="Amber Cameron" userId="fed342a7-47d6-4cfd-b06c-9ba478629980" providerId="ADAL" clId="{704388C3-6AB6-44C4-A589-6641D55B731C}" dt="2024-08-01T10:13:00.110" v="6157" actId="26606"/>
          <ac:spMkLst>
            <pc:docMk/>
            <pc:sldMk cId="788524131" sldId="262"/>
            <ac:spMk id="19" creationId="{979E27D9-03C7-44E2-9FF8-15D0C8506AF7}"/>
          </ac:spMkLst>
        </pc:spChg>
        <pc:spChg chg="add del">
          <ac:chgData name="Amber Cameron" userId="fed342a7-47d6-4cfd-b06c-9ba478629980" providerId="ADAL" clId="{704388C3-6AB6-44C4-A589-6641D55B731C}" dt="2024-08-01T10:13:00.110" v="6157" actId="26606"/>
          <ac:spMkLst>
            <pc:docMk/>
            <pc:sldMk cId="788524131" sldId="262"/>
            <ac:spMk id="21" creationId="{EEBF1590-3B36-48EE-A89D-3B6F3CB256AB}"/>
          </ac:spMkLst>
        </pc:spChg>
        <pc:spChg chg="add del">
          <ac:chgData name="Amber Cameron" userId="fed342a7-47d6-4cfd-b06c-9ba478629980" providerId="ADAL" clId="{704388C3-6AB6-44C4-A589-6641D55B731C}" dt="2024-08-01T10:13:00.110" v="6157" actId="26606"/>
          <ac:spMkLst>
            <pc:docMk/>
            <pc:sldMk cId="788524131" sldId="262"/>
            <ac:spMk id="23" creationId="{AC8F6C8C-AB5A-4548-942D-E3FD40ACBC49}"/>
          </ac:spMkLst>
        </pc:spChg>
        <pc:spChg chg="add del">
          <ac:chgData name="Amber Cameron" userId="fed342a7-47d6-4cfd-b06c-9ba478629980" providerId="ADAL" clId="{704388C3-6AB6-44C4-A589-6641D55B731C}" dt="2024-08-01T10:13:00.852" v="6159" actId="26606"/>
          <ac:spMkLst>
            <pc:docMk/>
            <pc:sldMk cId="788524131" sldId="262"/>
            <ac:spMk id="25" creationId="{2596F992-698C-48C0-9D89-70DA4CE927EF}"/>
          </ac:spMkLst>
        </pc:spChg>
        <pc:spChg chg="add del">
          <ac:chgData name="Amber Cameron" userId="fed342a7-47d6-4cfd-b06c-9ba478629980" providerId="ADAL" clId="{704388C3-6AB6-44C4-A589-6641D55B731C}" dt="2024-08-01T10:13:00.852" v="6159" actId="26606"/>
          <ac:spMkLst>
            <pc:docMk/>
            <pc:sldMk cId="788524131" sldId="262"/>
            <ac:spMk id="26" creationId="{A344AAA5-41F4-4862-97EF-688D31DC7567}"/>
          </ac:spMkLst>
        </pc:spChg>
        <pc:spChg chg="add del">
          <ac:chgData name="Amber Cameron" userId="fed342a7-47d6-4cfd-b06c-9ba478629980" providerId="ADAL" clId="{704388C3-6AB6-44C4-A589-6641D55B731C}" dt="2024-08-01T10:13:00.852" v="6159" actId="26606"/>
          <ac:spMkLst>
            <pc:docMk/>
            <pc:sldMk cId="788524131" sldId="262"/>
            <ac:spMk id="27" creationId="{69E1A62C-2AAF-4B3E-8CDB-65E237080997}"/>
          </ac:spMkLst>
        </pc:spChg>
        <pc:spChg chg="add">
          <ac:chgData name="Amber Cameron" userId="fed342a7-47d6-4cfd-b06c-9ba478629980" providerId="ADAL" clId="{704388C3-6AB6-44C4-A589-6641D55B731C}" dt="2024-08-01T10:13:00.852" v="6160" actId="26606"/>
          <ac:spMkLst>
            <pc:docMk/>
            <pc:sldMk cId="788524131" sldId="262"/>
            <ac:spMk id="29" creationId="{979E27D9-03C7-44E2-9FF8-15D0C8506AF7}"/>
          </ac:spMkLst>
        </pc:spChg>
        <pc:spChg chg="add">
          <ac:chgData name="Amber Cameron" userId="fed342a7-47d6-4cfd-b06c-9ba478629980" providerId="ADAL" clId="{704388C3-6AB6-44C4-A589-6641D55B731C}" dt="2024-08-01T10:13:00.852" v="6160" actId="26606"/>
          <ac:spMkLst>
            <pc:docMk/>
            <pc:sldMk cId="788524131" sldId="262"/>
            <ac:spMk id="30" creationId="{EEBF1590-3B36-48EE-A89D-3B6F3CB256AB}"/>
          </ac:spMkLst>
        </pc:spChg>
        <pc:spChg chg="add">
          <ac:chgData name="Amber Cameron" userId="fed342a7-47d6-4cfd-b06c-9ba478629980" providerId="ADAL" clId="{704388C3-6AB6-44C4-A589-6641D55B731C}" dt="2024-08-01T10:13:00.852" v="6160" actId="26606"/>
          <ac:spMkLst>
            <pc:docMk/>
            <pc:sldMk cId="788524131" sldId="262"/>
            <ac:spMk id="31" creationId="{AC8F6C8C-AB5A-4548-942D-E3FD40ACBC49}"/>
          </ac:spMkLst>
        </pc:spChg>
        <pc:picChg chg="add mod">
          <ac:chgData name="Amber Cameron" userId="fed342a7-47d6-4cfd-b06c-9ba478629980" providerId="ADAL" clId="{704388C3-6AB6-44C4-A589-6641D55B731C}" dt="2024-08-01T23:13:33.320" v="8112" actId="1076"/>
          <ac:picMkLst>
            <pc:docMk/>
            <pc:sldMk cId="788524131" sldId="262"/>
            <ac:picMk id="5" creationId="{2A25F924-6EE1-1F24-7DEA-872EB491B215}"/>
          </ac:picMkLst>
        </pc:picChg>
      </pc:sldChg>
      <pc:sldChg chg="addSp delSp modSp add mod ord setBg">
        <pc:chgData name="Amber Cameron" userId="fed342a7-47d6-4cfd-b06c-9ba478629980" providerId="ADAL" clId="{704388C3-6AB6-44C4-A589-6641D55B731C}" dt="2024-08-01T01:52:25.296" v="4020"/>
        <pc:sldMkLst>
          <pc:docMk/>
          <pc:sldMk cId="165868421" sldId="263"/>
        </pc:sldMkLst>
        <pc:spChg chg="mod">
          <ac:chgData name="Amber Cameron" userId="fed342a7-47d6-4cfd-b06c-9ba478629980" providerId="ADAL" clId="{704388C3-6AB6-44C4-A589-6641D55B731C}" dt="2024-07-31T23:30:25.367" v="2952" actId="26606"/>
          <ac:spMkLst>
            <pc:docMk/>
            <pc:sldMk cId="165868421" sldId="263"/>
            <ac:spMk id="2" creationId="{EA2FAC67-FE48-878F-4AF0-11363ED0BA14}"/>
          </ac:spMkLst>
        </pc:spChg>
        <pc:spChg chg="mod">
          <ac:chgData name="Amber Cameron" userId="fed342a7-47d6-4cfd-b06c-9ba478629980" providerId="ADAL" clId="{704388C3-6AB6-44C4-A589-6641D55B731C}" dt="2024-07-31T23:30:25.367" v="2952" actId="26606"/>
          <ac:spMkLst>
            <pc:docMk/>
            <pc:sldMk cId="165868421" sldId="263"/>
            <ac:spMk id="4" creationId="{C36CE627-2843-E241-52B3-9E1FF49C3A72}"/>
          </ac:spMkLst>
        </pc:spChg>
        <pc:spChg chg="add del">
          <ac:chgData name="Amber Cameron" userId="fed342a7-47d6-4cfd-b06c-9ba478629980" providerId="ADAL" clId="{704388C3-6AB6-44C4-A589-6641D55B731C}" dt="2024-07-31T23:30:25.367" v="2952" actId="26606"/>
          <ac:spMkLst>
            <pc:docMk/>
            <pc:sldMk cId="165868421" sldId="263"/>
            <ac:spMk id="10" creationId="{9F7D5CDA-D291-4307-BF55-1381FED29634}"/>
          </ac:spMkLst>
        </pc:spChg>
        <pc:picChg chg="add mod">
          <ac:chgData name="Amber Cameron" userId="fed342a7-47d6-4cfd-b06c-9ba478629980" providerId="ADAL" clId="{704388C3-6AB6-44C4-A589-6641D55B731C}" dt="2024-07-31T23:30:26.137" v="2954" actId="931"/>
          <ac:picMkLst>
            <pc:docMk/>
            <pc:sldMk cId="165868421" sldId="263"/>
            <ac:picMk id="5" creationId="{7B6D3250-DB64-77DB-570F-BB5844ECF868}"/>
          </ac:picMkLst>
        </pc:picChg>
        <pc:picChg chg="add mod">
          <ac:chgData name="Amber Cameron" userId="fed342a7-47d6-4cfd-b06c-9ba478629980" providerId="ADAL" clId="{704388C3-6AB6-44C4-A589-6641D55B731C}" dt="2024-07-31T23:30:52.605" v="2961" actId="1076"/>
          <ac:picMkLst>
            <pc:docMk/>
            <pc:sldMk cId="165868421" sldId="263"/>
            <ac:picMk id="7" creationId="{D1ADDB78-B349-F41E-A479-2EEEE7CD0BF1}"/>
          </ac:picMkLst>
        </pc:picChg>
      </pc:sldChg>
      <pc:sldChg chg="addSp delSp modSp add mod ord setBg">
        <pc:chgData name="Amber Cameron" userId="fed342a7-47d6-4cfd-b06c-9ba478629980" providerId="ADAL" clId="{704388C3-6AB6-44C4-A589-6641D55B731C}" dt="2024-08-01T22:45:23.554" v="7820"/>
        <pc:sldMkLst>
          <pc:docMk/>
          <pc:sldMk cId="573085735" sldId="264"/>
        </pc:sldMkLst>
        <pc:spChg chg="mod ord">
          <ac:chgData name="Amber Cameron" userId="fed342a7-47d6-4cfd-b06c-9ba478629980" providerId="ADAL" clId="{704388C3-6AB6-44C4-A589-6641D55B731C}" dt="2024-08-01T01:33:51.134" v="3968" actId="1076"/>
          <ac:spMkLst>
            <pc:docMk/>
            <pc:sldMk cId="573085735" sldId="264"/>
            <ac:spMk id="2" creationId="{EA2FAC67-FE48-878F-4AF0-11363ED0BA14}"/>
          </ac:spMkLst>
        </pc:spChg>
        <pc:spChg chg="mod ord">
          <ac:chgData name="Amber Cameron" userId="fed342a7-47d6-4cfd-b06c-9ba478629980" providerId="ADAL" clId="{704388C3-6AB6-44C4-A589-6641D55B731C}" dt="2024-08-01T22:45:19.124" v="7818" actId="1076"/>
          <ac:spMkLst>
            <pc:docMk/>
            <pc:sldMk cId="573085735" sldId="264"/>
            <ac:spMk id="4" creationId="{C36CE627-2843-E241-52B3-9E1FF49C3A72}"/>
          </ac:spMkLst>
        </pc:spChg>
        <pc:spChg chg="add del">
          <ac:chgData name="Amber Cameron" userId="fed342a7-47d6-4cfd-b06c-9ba478629980" providerId="ADAL" clId="{704388C3-6AB6-44C4-A589-6641D55B731C}" dt="2024-08-01T01:32:16.453" v="3954" actId="26606"/>
          <ac:spMkLst>
            <pc:docMk/>
            <pc:sldMk cId="573085735" sldId="264"/>
            <ac:spMk id="10" creationId="{DB304A14-32D0-4873-B914-423ED7B8DAFD}"/>
          </ac:spMkLst>
        </pc:spChg>
        <pc:spChg chg="add del">
          <ac:chgData name="Amber Cameron" userId="fed342a7-47d6-4cfd-b06c-9ba478629980" providerId="ADAL" clId="{704388C3-6AB6-44C4-A589-6641D55B731C}" dt="2024-08-01T01:32:16.453" v="3954" actId="26606"/>
          <ac:spMkLst>
            <pc:docMk/>
            <pc:sldMk cId="573085735" sldId="264"/>
            <ac:spMk id="11" creationId="{1D460C86-854F-4FB3-ABC2-E823D8FEB9DB}"/>
          </ac:spMkLst>
        </pc:spChg>
        <pc:spChg chg="add del">
          <ac:chgData name="Amber Cameron" userId="fed342a7-47d6-4cfd-b06c-9ba478629980" providerId="ADAL" clId="{704388C3-6AB6-44C4-A589-6641D55B731C}" dt="2024-08-01T01:30:50.297" v="3942" actId="26606"/>
          <ac:spMkLst>
            <pc:docMk/>
            <pc:sldMk cId="573085735" sldId="264"/>
            <ac:spMk id="12" creationId="{637B2035-1FCB-439A-B421-095E136C7E07}"/>
          </ac:spMkLst>
        </pc:spChg>
        <pc:spChg chg="add del">
          <ac:chgData name="Amber Cameron" userId="fed342a7-47d6-4cfd-b06c-9ba478629980" providerId="ADAL" clId="{704388C3-6AB6-44C4-A589-6641D55B731C}" dt="2024-08-01T01:32:16.453" v="3954" actId="26606"/>
          <ac:spMkLst>
            <pc:docMk/>
            <pc:sldMk cId="573085735" sldId="264"/>
            <ac:spMk id="13" creationId="{BB48116A-278A-4CC5-89D3-9DE8E8FF1245}"/>
          </ac:spMkLst>
        </pc:spChg>
        <pc:spChg chg="add del">
          <ac:chgData name="Amber Cameron" userId="fed342a7-47d6-4cfd-b06c-9ba478629980" providerId="ADAL" clId="{704388C3-6AB6-44C4-A589-6641D55B731C}" dt="2024-08-01T01:30:50.297" v="3942" actId="26606"/>
          <ac:spMkLst>
            <pc:docMk/>
            <pc:sldMk cId="573085735" sldId="264"/>
            <ac:spMk id="14" creationId="{676D6CDF-C512-4739-B158-55EE955EFA39}"/>
          </ac:spMkLst>
        </pc:spChg>
        <pc:spChg chg="add del">
          <ac:chgData name="Amber Cameron" userId="fed342a7-47d6-4cfd-b06c-9ba478629980" providerId="ADAL" clId="{704388C3-6AB6-44C4-A589-6641D55B731C}" dt="2024-08-01T01:31:59.481" v="3949" actId="26606"/>
          <ac:spMkLst>
            <pc:docMk/>
            <pc:sldMk cId="573085735" sldId="264"/>
            <ac:spMk id="16" creationId="{BB48116A-278A-4CC5-89D3-9DE8E8FF1245}"/>
          </ac:spMkLst>
        </pc:spChg>
        <pc:spChg chg="add del">
          <ac:chgData name="Amber Cameron" userId="fed342a7-47d6-4cfd-b06c-9ba478629980" providerId="ADAL" clId="{704388C3-6AB6-44C4-A589-6641D55B731C}" dt="2024-08-01T01:31:59.481" v="3949" actId="26606"/>
          <ac:spMkLst>
            <pc:docMk/>
            <pc:sldMk cId="573085735" sldId="264"/>
            <ac:spMk id="17" creationId="{DB304A14-32D0-4873-B914-423ED7B8DAFD}"/>
          </ac:spMkLst>
        </pc:spChg>
        <pc:spChg chg="add del">
          <ac:chgData name="Amber Cameron" userId="fed342a7-47d6-4cfd-b06c-9ba478629980" providerId="ADAL" clId="{704388C3-6AB6-44C4-A589-6641D55B731C}" dt="2024-08-01T01:31:59.481" v="3949" actId="26606"/>
          <ac:spMkLst>
            <pc:docMk/>
            <pc:sldMk cId="573085735" sldId="264"/>
            <ac:spMk id="18" creationId="{1D460C86-854F-4FB3-ABC2-E823D8FEB9DB}"/>
          </ac:spMkLst>
        </pc:spChg>
        <pc:spChg chg="add del">
          <ac:chgData name="Amber Cameron" userId="fed342a7-47d6-4cfd-b06c-9ba478629980" providerId="ADAL" clId="{704388C3-6AB6-44C4-A589-6641D55B731C}" dt="2024-08-01T01:33:23.297" v="3960" actId="26606"/>
          <ac:spMkLst>
            <pc:docMk/>
            <pc:sldMk cId="573085735" sldId="264"/>
            <ac:spMk id="24" creationId="{231BF440-39FA-4087-84CC-2EEC0BBDAF29}"/>
          </ac:spMkLst>
        </pc:spChg>
        <pc:spChg chg="add del">
          <ac:chgData name="Amber Cameron" userId="fed342a7-47d6-4cfd-b06c-9ba478629980" providerId="ADAL" clId="{704388C3-6AB6-44C4-A589-6641D55B731C}" dt="2024-08-01T01:33:23.297" v="3960" actId="26606"/>
          <ac:spMkLst>
            <pc:docMk/>
            <pc:sldMk cId="573085735" sldId="264"/>
            <ac:spMk id="26" creationId="{F04E4CBA-303B-48BD-8451-C2701CB0EEBF}"/>
          </ac:spMkLst>
        </pc:spChg>
        <pc:spChg chg="add del">
          <ac:chgData name="Amber Cameron" userId="fed342a7-47d6-4cfd-b06c-9ba478629980" providerId="ADAL" clId="{704388C3-6AB6-44C4-A589-6641D55B731C}" dt="2024-08-01T01:33:23.297" v="3960" actId="26606"/>
          <ac:spMkLst>
            <pc:docMk/>
            <pc:sldMk cId="573085735" sldId="264"/>
            <ac:spMk id="28" creationId="{F6CA58B3-AFCC-4A40-9882-50D5080879B0}"/>
          </ac:spMkLst>
        </pc:spChg>
        <pc:spChg chg="add del">
          <ac:chgData name="Amber Cameron" userId="fed342a7-47d6-4cfd-b06c-9ba478629980" providerId="ADAL" clId="{704388C3-6AB6-44C4-A589-6641D55B731C}" dt="2024-08-01T01:33:23.297" v="3960" actId="26606"/>
          <ac:spMkLst>
            <pc:docMk/>
            <pc:sldMk cId="573085735" sldId="264"/>
            <ac:spMk id="30" creationId="{75C56826-D4E5-42ED-8529-079651CB3005}"/>
          </ac:spMkLst>
        </pc:spChg>
        <pc:spChg chg="add del">
          <ac:chgData name="Amber Cameron" userId="fed342a7-47d6-4cfd-b06c-9ba478629980" providerId="ADAL" clId="{704388C3-6AB6-44C4-A589-6641D55B731C}" dt="2024-08-01T01:33:23.297" v="3960" actId="26606"/>
          <ac:spMkLst>
            <pc:docMk/>
            <pc:sldMk cId="573085735" sldId="264"/>
            <ac:spMk id="32" creationId="{82095FCE-EF05-4443-B97A-85DEE3A5CA17}"/>
          </ac:spMkLst>
        </pc:spChg>
        <pc:spChg chg="add del">
          <ac:chgData name="Amber Cameron" userId="fed342a7-47d6-4cfd-b06c-9ba478629980" providerId="ADAL" clId="{704388C3-6AB6-44C4-A589-6641D55B731C}" dt="2024-08-01T01:33:23.297" v="3960" actId="26606"/>
          <ac:spMkLst>
            <pc:docMk/>
            <pc:sldMk cId="573085735" sldId="264"/>
            <ac:spMk id="34" creationId="{CA00AE6B-AA30-4CF8-BA6F-339B780AD76C}"/>
          </ac:spMkLst>
        </pc:spChg>
        <pc:spChg chg="add">
          <ac:chgData name="Amber Cameron" userId="fed342a7-47d6-4cfd-b06c-9ba478629980" providerId="ADAL" clId="{704388C3-6AB6-44C4-A589-6641D55B731C}" dt="2024-08-01T01:33:23.313" v="3961" actId="26606"/>
          <ac:spMkLst>
            <pc:docMk/>
            <pc:sldMk cId="573085735" sldId="264"/>
            <ac:spMk id="36" creationId="{4BA40F49-6490-49E1-AB89-4B5946083154}"/>
          </ac:spMkLst>
        </pc:spChg>
        <pc:grpChg chg="add">
          <ac:chgData name="Amber Cameron" userId="fed342a7-47d6-4cfd-b06c-9ba478629980" providerId="ADAL" clId="{704388C3-6AB6-44C4-A589-6641D55B731C}" dt="2024-08-01T01:33:23.313" v="3961" actId="26606"/>
          <ac:grpSpMkLst>
            <pc:docMk/>
            <pc:sldMk cId="573085735" sldId="264"/>
            <ac:grpSpMk id="37" creationId="{DC406F5B-6AB1-4F59-BBBB-3488A390D783}"/>
          </ac:grpSpMkLst>
        </pc:grpChg>
        <pc:picChg chg="add del mod">
          <ac:chgData name="Amber Cameron" userId="fed342a7-47d6-4cfd-b06c-9ba478629980" providerId="ADAL" clId="{704388C3-6AB6-44C4-A589-6641D55B731C}" dt="2024-08-01T01:29:56.229" v="3936" actId="478"/>
          <ac:picMkLst>
            <pc:docMk/>
            <pc:sldMk cId="573085735" sldId="264"/>
            <ac:picMk id="5" creationId="{5E4DA35F-FFA0-9C91-C66E-710EA8CF3D26}"/>
          </ac:picMkLst>
        </pc:picChg>
        <pc:picChg chg="add mod">
          <ac:chgData name="Amber Cameron" userId="fed342a7-47d6-4cfd-b06c-9ba478629980" providerId="ADAL" clId="{704388C3-6AB6-44C4-A589-6641D55B731C}" dt="2024-08-01T01:33:23.313" v="3961" actId="26606"/>
          <ac:picMkLst>
            <pc:docMk/>
            <pc:sldMk cId="573085735" sldId="264"/>
            <ac:picMk id="7" creationId="{87FF8B30-B3C4-9B27-6CB6-D08BE575F434}"/>
          </ac:picMkLst>
        </pc:picChg>
        <pc:picChg chg="add mod">
          <ac:chgData name="Amber Cameron" userId="fed342a7-47d6-4cfd-b06c-9ba478629980" providerId="ADAL" clId="{704388C3-6AB6-44C4-A589-6641D55B731C}" dt="2024-08-01T01:31:58.813" v="3948" actId="931"/>
          <ac:picMkLst>
            <pc:docMk/>
            <pc:sldMk cId="573085735" sldId="264"/>
            <ac:picMk id="9" creationId="{5B646541-9A24-80BC-E830-D9A1E5332A3C}"/>
          </ac:picMkLst>
        </pc:picChg>
        <pc:picChg chg="add mod">
          <ac:chgData name="Amber Cameron" userId="fed342a7-47d6-4cfd-b06c-9ba478629980" providerId="ADAL" clId="{704388C3-6AB6-44C4-A589-6641D55B731C}" dt="2024-08-01T01:33:27.007" v="3963" actId="962"/>
          <ac:picMkLst>
            <pc:docMk/>
            <pc:sldMk cId="573085735" sldId="264"/>
            <ac:picMk id="19" creationId="{8A124C99-0CF7-D09B-4C69-1129F7038348}"/>
          </ac:picMkLst>
        </pc:picChg>
      </pc:sldChg>
      <pc:sldChg chg="addSp modSp add mod setBg">
        <pc:chgData name="Amber Cameron" userId="fed342a7-47d6-4cfd-b06c-9ba478629980" providerId="ADAL" clId="{704388C3-6AB6-44C4-A589-6641D55B731C}" dt="2024-08-01T23:15:45.662" v="8153" actId="20577"/>
        <pc:sldMkLst>
          <pc:docMk/>
          <pc:sldMk cId="90404863" sldId="265"/>
        </pc:sldMkLst>
        <pc:spChg chg="mod">
          <ac:chgData name="Amber Cameron" userId="fed342a7-47d6-4cfd-b06c-9ba478629980" providerId="ADAL" clId="{704388C3-6AB6-44C4-A589-6641D55B731C}" dt="2024-07-31T23:44:11.179" v="3147" actId="26606"/>
          <ac:spMkLst>
            <pc:docMk/>
            <pc:sldMk cId="90404863" sldId="265"/>
            <ac:spMk id="2" creationId="{EA2FAC67-FE48-878F-4AF0-11363ED0BA14}"/>
          </ac:spMkLst>
        </pc:spChg>
        <pc:spChg chg="mod">
          <ac:chgData name="Amber Cameron" userId="fed342a7-47d6-4cfd-b06c-9ba478629980" providerId="ADAL" clId="{704388C3-6AB6-44C4-A589-6641D55B731C}" dt="2024-08-01T23:15:45.662" v="8153" actId="20577"/>
          <ac:spMkLst>
            <pc:docMk/>
            <pc:sldMk cId="90404863" sldId="265"/>
            <ac:spMk id="4" creationId="{C36CE627-2843-E241-52B3-9E1FF49C3A72}"/>
          </ac:spMkLst>
        </pc:spChg>
        <pc:spChg chg="add">
          <ac:chgData name="Amber Cameron" userId="fed342a7-47d6-4cfd-b06c-9ba478629980" providerId="ADAL" clId="{704388C3-6AB6-44C4-A589-6641D55B731C}" dt="2024-07-31T23:44:11.179" v="3147" actId="26606"/>
          <ac:spMkLst>
            <pc:docMk/>
            <pc:sldMk cId="90404863" sldId="265"/>
            <ac:spMk id="9" creationId="{131BAD53-4E89-4F62-BBB7-26359763ED39}"/>
          </ac:spMkLst>
        </pc:spChg>
        <pc:spChg chg="add">
          <ac:chgData name="Amber Cameron" userId="fed342a7-47d6-4cfd-b06c-9ba478629980" providerId="ADAL" clId="{704388C3-6AB6-44C4-A589-6641D55B731C}" dt="2024-07-31T23:44:11.179" v="3147" actId="26606"/>
          <ac:spMkLst>
            <pc:docMk/>
            <pc:sldMk cId="90404863" sldId="265"/>
            <ac:spMk id="11" creationId="{62756DA2-40EB-4C6F-B962-5822FFB54FB6}"/>
          </ac:spMkLst>
        </pc:spChg>
        <pc:graphicFrameChg chg="add mod modGraphic">
          <ac:chgData name="Amber Cameron" userId="fed342a7-47d6-4cfd-b06c-9ba478629980" providerId="ADAL" clId="{704388C3-6AB6-44C4-A589-6641D55B731C}" dt="2024-07-31T23:44:11.179" v="3147" actId="26606"/>
          <ac:graphicFrameMkLst>
            <pc:docMk/>
            <pc:sldMk cId="90404863" sldId="265"/>
            <ac:graphicFrameMk id="3" creationId="{5F0C5D48-969C-836F-F63A-ECD2A007EEAD}"/>
          </ac:graphicFrameMkLst>
        </pc:graphicFrameChg>
      </pc:sldChg>
      <pc:sldChg chg="addSp delSp modSp add mod ord setBg">
        <pc:chgData name="Amber Cameron" userId="fed342a7-47d6-4cfd-b06c-9ba478629980" providerId="ADAL" clId="{704388C3-6AB6-44C4-A589-6641D55B731C}" dt="2024-08-01T23:15:57.953" v="8154" actId="2711"/>
        <pc:sldMkLst>
          <pc:docMk/>
          <pc:sldMk cId="2075884738" sldId="266"/>
        </pc:sldMkLst>
        <pc:spChg chg="mod ord">
          <ac:chgData name="Amber Cameron" userId="fed342a7-47d6-4cfd-b06c-9ba478629980" providerId="ADAL" clId="{704388C3-6AB6-44C4-A589-6641D55B731C}" dt="2024-08-01T03:21:42.815" v="4142"/>
          <ac:spMkLst>
            <pc:docMk/>
            <pc:sldMk cId="2075884738" sldId="266"/>
            <ac:spMk id="2" creationId="{EA2FAC67-FE48-878F-4AF0-11363ED0BA14}"/>
          </ac:spMkLst>
        </pc:spChg>
        <pc:spChg chg="del">
          <ac:chgData name="Amber Cameron" userId="fed342a7-47d6-4cfd-b06c-9ba478629980" providerId="ADAL" clId="{704388C3-6AB6-44C4-A589-6641D55B731C}" dt="2024-08-01T03:07:12.047" v="4021" actId="931"/>
          <ac:spMkLst>
            <pc:docMk/>
            <pc:sldMk cId="2075884738" sldId="266"/>
            <ac:spMk id="4" creationId="{C36CE627-2843-E241-52B3-9E1FF49C3A72}"/>
          </ac:spMkLst>
        </pc:spChg>
        <pc:spChg chg="add mod">
          <ac:chgData name="Amber Cameron" userId="fed342a7-47d6-4cfd-b06c-9ba478629980" providerId="ADAL" clId="{704388C3-6AB6-44C4-A589-6641D55B731C}" dt="2024-08-01T23:15:57.953" v="8154" actId="2711"/>
          <ac:spMkLst>
            <pc:docMk/>
            <pc:sldMk cId="2075884738" sldId="266"/>
            <ac:spMk id="7" creationId="{FF302335-06FE-BF9C-8C69-F3E996939E8C}"/>
          </ac:spMkLst>
        </pc:spChg>
        <pc:spChg chg="add del">
          <ac:chgData name="Amber Cameron" userId="fed342a7-47d6-4cfd-b06c-9ba478629980" providerId="ADAL" clId="{704388C3-6AB6-44C4-A589-6641D55B731C}" dt="2024-08-01T03:20:58.762" v="4131" actId="26606"/>
          <ac:spMkLst>
            <pc:docMk/>
            <pc:sldMk cId="2075884738" sldId="266"/>
            <ac:spMk id="12" creationId="{3ECBE1F1-D69B-4AFA-ABD5-8E41720EF6DE}"/>
          </ac:spMkLst>
        </pc:spChg>
        <pc:spChg chg="add del">
          <ac:chgData name="Amber Cameron" userId="fed342a7-47d6-4cfd-b06c-9ba478629980" providerId="ADAL" clId="{704388C3-6AB6-44C4-A589-6641D55B731C}" dt="2024-08-01T03:20:58.762" v="4131" actId="26606"/>
          <ac:spMkLst>
            <pc:docMk/>
            <pc:sldMk cId="2075884738" sldId="266"/>
            <ac:spMk id="14" creationId="{603A6265-E10C-4B85-9C20-E75FCAF9CC63}"/>
          </ac:spMkLst>
        </pc:spChg>
        <pc:picChg chg="add mod">
          <ac:chgData name="Amber Cameron" userId="fed342a7-47d6-4cfd-b06c-9ba478629980" providerId="ADAL" clId="{704388C3-6AB6-44C4-A589-6641D55B731C}" dt="2024-08-01T03:20:58.778" v="4132" actId="26606"/>
          <ac:picMkLst>
            <pc:docMk/>
            <pc:sldMk cId="2075884738" sldId="266"/>
            <ac:picMk id="5" creationId="{6DEB5374-44E1-4613-C23A-4D1D5D92777F}"/>
          </ac:picMkLst>
        </pc:picChg>
        <pc:cxnChg chg="add">
          <ac:chgData name="Amber Cameron" userId="fed342a7-47d6-4cfd-b06c-9ba478629980" providerId="ADAL" clId="{704388C3-6AB6-44C4-A589-6641D55B731C}" dt="2024-08-01T03:20:58.778" v="4132" actId="26606"/>
          <ac:cxnSpMkLst>
            <pc:docMk/>
            <pc:sldMk cId="2075884738" sldId="266"/>
            <ac:cxnSpMk id="16" creationId="{1503BFE4-729B-D9D0-C17B-501E6AF1127A}"/>
          </ac:cxnSpMkLst>
        </pc:cxnChg>
      </pc:sldChg>
      <pc:sldChg chg="addSp delSp modSp add mod setBg">
        <pc:chgData name="Amber Cameron" userId="fed342a7-47d6-4cfd-b06c-9ba478629980" providerId="ADAL" clId="{704388C3-6AB6-44C4-A589-6641D55B731C}" dt="2024-08-01T11:02:07.037" v="7222" actId="14100"/>
        <pc:sldMkLst>
          <pc:docMk/>
          <pc:sldMk cId="3194199827" sldId="267"/>
        </pc:sldMkLst>
        <pc:spChg chg="mod">
          <ac:chgData name="Amber Cameron" userId="fed342a7-47d6-4cfd-b06c-9ba478629980" providerId="ADAL" clId="{704388C3-6AB6-44C4-A589-6641D55B731C}" dt="2024-08-01T11:01:54.786" v="7217" actId="26606"/>
          <ac:spMkLst>
            <pc:docMk/>
            <pc:sldMk cId="3194199827" sldId="267"/>
            <ac:spMk id="2" creationId="{EA2FAC67-FE48-878F-4AF0-11363ED0BA14}"/>
          </ac:spMkLst>
        </pc:spChg>
        <pc:spChg chg="mod ord">
          <ac:chgData name="Amber Cameron" userId="fed342a7-47d6-4cfd-b06c-9ba478629980" providerId="ADAL" clId="{704388C3-6AB6-44C4-A589-6641D55B731C}" dt="2024-08-01T11:02:07.037" v="7222" actId="14100"/>
          <ac:spMkLst>
            <pc:docMk/>
            <pc:sldMk cId="3194199827" sldId="267"/>
            <ac:spMk id="4" creationId="{C36CE627-2843-E241-52B3-9E1FF49C3A72}"/>
          </ac:spMkLst>
        </pc:spChg>
        <pc:spChg chg="add del">
          <ac:chgData name="Amber Cameron" userId="fed342a7-47d6-4cfd-b06c-9ba478629980" providerId="ADAL" clId="{704388C3-6AB6-44C4-A589-6641D55B731C}" dt="2024-08-01T11:00:22.929" v="7205" actId="26606"/>
          <ac:spMkLst>
            <pc:docMk/>
            <pc:sldMk cId="3194199827" sldId="267"/>
            <ac:spMk id="12" creationId="{603A6265-E10C-4B85-9C20-E75FCAF9CC63}"/>
          </ac:spMkLst>
        </pc:spChg>
        <pc:spChg chg="add del">
          <ac:chgData name="Amber Cameron" userId="fed342a7-47d6-4cfd-b06c-9ba478629980" providerId="ADAL" clId="{704388C3-6AB6-44C4-A589-6641D55B731C}" dt="2024-08-01T11:00:22.929" v="7205" actId="26606"/>
          <ac:spMkLst>
            <pc:docMk/>
            <pc:sldMk cId="3194199827" sldId="267"/>
            <ac:spMk id="13" creationId="{3ECBE1F1-D69B-4AFA-ABD5-8E41720EF6DE}"/>
          </ac:spMkLst>
        </pc:spChg>
        <pc:spChg chg="add del">
          <ac:chgData name="Amber Cameron" userId="fed342a7-47d6-4cfd-b06c-9ba478629980" providerId="ADAL" clId="{704388C3-6AB6-44C4-A589-6641D55B731C}" dt="2024-08-01T11:00:22.929" v="7204" actId="26606"/>
          <ac:spMkLst>
            <pc:docMk/>
            <pc:sldMk cId="3194199827" sldId="267"/>
            <ac:spMk id="18" creationId="{B210AC1D-4063-4C6E-9528-FA9C4C0C18E6}"/>
          </ac:spMkLst>
        </pc:spChg>
        <pc:spChg chg="add del">
          <ac:chgData name="Amber Cameron" userId="fed342a7-47d6-4cfd-b06c-9ba478629980" providerId="ADAL" clId="{704388C3-6AB6-44C4-A589-6641D55B731C}" dt="2024-08-01T11:00:22.929" v="7204" actId="26606"/>
          <ac:spMkLst>
            <pc:docMk/>
            <pc:sldMk cId="3194199827" sldId="267"/>
            <ac:spMk id="20" creationId="{02F8C595-E68C-4306-AED8-DC7826A0A506}"/>
          </ac:spMkLst>
        </pc:spChg>
        <pc:spChg chg="add del">
          <ac:chgData name="Amber Cameron" userId="fed342a7-47d6-4cfd-b06c-9ba478629980" providerId="ADAL" clId="{704388C3-6AB6-44C4-A589-6641D55B731C}" dt="2024-08-01T11:01:15.180" v="7216" actId="26606"/>
          <ac:spMkLst>
            <pc:docMk/>
            <pc:sldMk cId="3194199827" sldId="267"/>
            <ac:spMk id="22" creationId="{3ECBE1F1-D69B-4AFA-ABD5-8E41720EF6DE}"/>
          </ac:spMkLst>
        </pc:spChg>
        <pc:spChg chg="add del">
          <ac:chgData name="Amber Cameron" userId="fed342a7-47d6-4cfd-b06c-9ba478629980" providerId="ADAL" clId="{704388C3-6AB6-44C4-A589-6641D55B731C}" dt="2024-08-01T11:01:15.180" v="7216" actId="26606"/>
          <ac:spMkLst>
            <pc:docMk/>
            <pc:sldMk cId="3194199827" sldId="267"/>
            <ac:spMk id="23" creationId="{603A6265-E10C-4B85-9C20-E75FCAF9CC63}"/>
          </ac:spMkLst>
        </pc:spChg>
        <pc:spChg chg="add del">
          <ac:chgData name="Amber Cameron" userId="fed342a7-47d6-4cfd-b06c-9ba478629980" providerId="ADAL" clId="{704388C3-6AB6-44C4-A589-6641D55B731C}" dt="2024-08-01T11:01:11.307" v="7213" actId="26606"/>
          <ac:spMkLst>
            <pc:docMk/>
            <pc:sldMk cId="3194199827" sldId="267"/>
            <ac:spMk id="28" creationId="{7DE220E6-BA55-4F04-B3C4-F4985F3E77AF}"/>
          </ac:spMkLst>
        </pc:spChg>
        <pc:spChg chg="add del">
          <ac:chgData name="Amber Cameron" userId="fed342a7-47d6-4cfd-b06c-9ba478629980" providerId="ADAL" clId="{704388C3-6AB6-44C4-A589-6641D55B731C}" dt="2024-08-01T11:01:11.307" v="7213" actId="26606"/>
          <ac:spMkLst>
            <pc:docMk/>
            <pc:sldMk cId="3194199827" sldId="267"/>
            <ac:spMk id="30" creationId="{5AE190BC-D2FD-433E-AB89-0DF68EFD6D09}"/>
          </ac:spMkLst>
        </pc:spChg>
        <pc:spChg chg="add del">
          <ac:chgData name="Amber Cameron" userId="fed342a7-47d6-4cfd-b06c-9ba478629980" providerId="ADAL" clId="{704388C3-6AB6-44C4-A589-6641D55B731C}" dt="2024-08-01T11:01:11.307" v="7213" actId="26606"/>
          <ac:spMkLst>
            <pc:docMk/>
            <pc:sldMk cId="3194199827" sldId="267"/>
            <ac:spMk id="32" creationId="{43E8FEA2-54EE-4F84-B5DB-A055A7D805EE}"/>
          </ac:spMkLst>
        </pc:spChg>
        <pc:spChg chg="add del">
          <ac:chgData name="Amber Cameron" userId="fed342a7-47d6-4cfd-b06c-9ba478629980" providerId="ADAL" clId="{704388C3-6AB6-44C4-A589-6641D55B731C}" dt="2024-08-01T11:01:15.173" v="7215" actId="26606"/>
          <ac:spMkLst>
            <pc:docMk/>
            <pc:sldMk cId="3194199827" sldId="267"/>
            <ac:spMk id="37" creationId="{B6FACB3C-9069-4791-BC5C-0DB7CD19B853}"/>
          </ac:spMkLst>
        </pc:spChg>
        <pc:spChg chg="add del">
          <ac:chgData name="Amber Cameron" userId="fed342a7-47d6-4cfd-b06c-9ba478629980" providerId="ADAL" clId="{704388C3-6AB6-44C4-A589-6641D55B731C}" dt="2024-08-01T11:01:15.173" v="7215" actId="26606"/>
          <ac:spMkLst>
            <pc:docMk/>
            <pc:sldMk cId="3194199827" sldId="267"/>
            <ac:spMk id="38" creationId="{71F2038E-D777-4B76-81DD-DD13EE91B9DD}"/>
          </ac:spMkLst>
        </pc:spChg>
        <pc:spChg chg="add del">
          <ac:chgData name="Amber Cameron" userId="fed342a7-47d6-4cfd-b06c-9ba478629980" providerId="ADAL" clId="{704388C3-6AB6-44C4-A589-6641D55B731C}" dt="2024-08-01T11:01:54.786" v="7217" actId="26606"/>
          <ac:spMkLst>
            <pc:docMk/>
            <pc:sldMk cId="3194199827" sldId="267"/>
            <ac:spMk id="41" creationId="{DB304A14-32D0-4873-B914-423ED7B8DAFD}"/>
          </ac:spMkLst>
        </pc:spChg>
        <pc:spChg chg="add del">
          <ac:chgData name="Amber Cameron" userId="fed342a7-47d6-4cfd-b06c-9ba478629980" providerId="ADAL" clId="{704388C3-6AB6-44C4-A589-6641D55B731C}" dt="2024-08-01T11:01:54.786" v="7217" actId="26606"/>
          <ac:spMkLst>
            <pc:docMk/>
            <pc:sldMk cId="3194199827" sldId="267"/>
            <ac:spMk id="42" creationId="{1D460C86-854F-4FB3-ABC2-E823D8FEB9DB}"/>
          </ac:spMkLst>
        </pc:spChg>
        <pc:spChg chg="add del">
          <ac:chgData name="Amber Cameron" userId="fed342a7-47d6-4cfd-b06c-9ba478629980" providerId="ADAL" clId="{704388C3-6AB6-44C4-A589-6641D55B731C}" dt="2024-08-01T11:01:54.786" v="7217" actId="26606"/>
          <ac:spMkLst>
            <pc:docMk/>
            <pc:sldMk cId="3194199827" sldId="267"/>
            <ac:spMk id="43" creationId="{BB48116A-278A-4CC5-89D3-9DE8E8FF1245}"/>
          </ac:spMkLst>
        </pc:spChg>
        <pc:spChg chg="add">
          <ac:chgData name="Amber Cameron" userId="fed342a7-47d6-4cfd-b06c-9ba478629980" providerId="ADAL" clId="{704388C3-6AB6-44C4-A589-6641D55B731C}" dt="2024-08-01T11:01:54.786" v="7217" actId="26606"/>
          <ac:spMkLst>
            <pc:docMk/>
            <pc:sldMk cId="3194199827" sldId="267"/>
            <ac:spMk id="48" creationId="{3ECBE1F1-D69B-4AFA-ABD5-8E41720EF6DE}"/>
          </ac:spMkLst>
        </pc:spChg>
        <pc:spChg chg="add">
          <ac:chgData name="Amber Cameron" userId="fed342a7-47d6-4cfd-b06c-9ba478629980" providerId="ADAL" clId="{704388C3-6AB6-44C4-A589-6641D55B731C}" dt="2024-08-01T11:01:54.786" v="7217" actId="26606"/>
          <ac:spMkLst>
            <pc:docMk/>
            <pc:sldMk cId="3194199827" sldId="267"/>
            <ac:spMk id="50" creationId="{603A6265-E10C-4B85-9C20-E75FCAF9CC63}"/>
          </ac:spMkLst>
        </pc:spChg>
        <pc:grpChg chg="add del">
          <ac:chgData name="Amber Cameron" userId="fed342a7-47d6-4cfd-b06c-9ba478629980" providerId="ADAL" clId="{704388C3-6AB6-44C4-A589-6641D55B731C}" dt="2024-08-01T11:01:15.173" v="7215" actId="26606"/>
          <ac:grpSpMkLst>
            <pc:docMk/>
            <pc:sldMk cId="3194199827" sldId="267"/>
            <ac:grpSpMk id="39" creationId="{DD354807-230F-4402-B1B9-F733A8F1F190}"/>
          </ac:grpSpMkLst>
        </pc:grpChg>
        <pc:picChg chg="add mod ord">
          <ac:chgData name="Amber Cameron" userId="fed342a7-47d6-4cfd-b06c-9ba478629980" providerId="ADAL" clId="{704388C3-6AB6-44C4-A589-6641D55B731C}" dt="2024-08-01T11:01:54.786" v="7217" actId="26606"/>
          <ac:picMkLst>
            <pc:docMk/>
            <pc:sldMk cId="3194199827" sldId="267"/>
            <ac:picMk id="5" creationId="{700EA724-B3DC-3F61-450D-351F50AC8F23}"/>
          </ac:picMkLst>
        </pc:picChg>
        <pc:cxnChg chg="add del">
          <ac:chgData name="Amber Cameron" userId="fed342a7-47d6-4cfd-b06c-9ba478629980" providerId="ADAL" clId="{704388C3-6AB6-44C4-A589-6641D55B731C}" dt="2024-08-01T10:59:23.139" v="7201" actId="26606"/>
          <ac:cxnSpMkLst>
            <pc:docMk/>
            <pc:sldMk cId="3194199827" sldId="267"/>
            <ac:cxnSpMk id="10" creationId="{1503BFE4-729B-D9D0-C17B-501E6AF1127A}"/>
          </ac:cxnSpMkLst>
        </pc:cxnChg>
      </pc:sldChg>
      <pc:sldChg chg="addSp delSp modSp add mod setBg">
        <pc:chgData name="Amber Cameron" userId="fed342a7-47d6-4cfd-b06c-9ba478629980" providerId="ADAL" clId="{704388C3-6AB6-44C4-A589-6641D55B731C}" dt="2024-08-01T23:14:44.586" v="8140" actId="20577"/>
        <pc:sldMkLst>
          <pc:docMk/>
          <pc:sldMk cId="4158573095" sldId="268"/>
        </pc:sldMkLst>
        <pc:spChg chg="mod">
          <ac:chgData name="Amber Cameron" userId="fed342a7-47d6-4cfd-b06c-9ba478629980" providerId="ADAL" clId="{704388C3-6AB6-44C4-A589-6641D55B731C}" dt="2024-08-01T10:49:29.120" v="7188" actId="1076"/>
          <ac:spMkLst>
            <pc:docMk/>
            <pc:sldMk cId="4158573095" sldId="268"/>
            <ac:spMk id="2" creationId="{EA2FAC67-FE48-878F-4AF0-11363ED0BA14}"/>
          </ac:spMkLst>
        </pc:spChg>
        <pc:spChg chg="mod">
          <ac:chgData name="Amber Cameron" userId="fed342a7-47d6-4cfd-b06c-9ba478629980" providerId="ADAL" clId="{704388C3-6AB6-44C4-A589-6641D55B731C}" dt="2024-08-01T23:14:44.586" v="8140" actId="20577"/>
          <ac:spMkLst>
            <pc:docMk/>
            <pc:sldMk cId="4158573095" sldId="268"/>
            <ac:spMk id="4" creationId="{C36CE627-2843-E241-52B3-9E1FF49C3A72}"/>
          </ac:spMkLst>
        </pc:spChg>
        <pc:spChg chg="add del">
          <ac:chgData name="Amber Cameron" userId="fed342a7-47d6-4cfd-b06c-9ba478629980" providerId="ADAL" clId="{704388C3-6AB6-44C4-A589-6641D55B731C}" dt="2024-08-01T10:48:43.462" v="7177" actId="26606"/>
          <ac:spMkLst>
            <pc:docMk/>
            <pc:sldMk cId="4158573095" sldId="268"/>
            <ac:spMk id="10" creationId="{D009D6D5-DAC2-4A8B-A17A-E206B9012D09}"/>
          </ac:spMkLst>
        </pc:spChg>
        <pc:spChg chg="add del">
          <ac:chgData name="Amber Cameron" userId="fed342a7-47d6-4cfd-b06c-9ba478629980" providerId="ADAL" clId="{704388C3-6AB6-44C4-A589-6641D55B731C}" dt="2024-08-01T10:49:01.842" v="7179" actId="26606"/>
          <ac:spMkLst>
            <pc:docMk/>
            <pc:sldMk cId="4158573095" sldId="268"/>
            <ac:spMk id="12" creationId="{D4974D33-8DC5-464E-8C6D-BE58F0669C17}"/>
          </ac:spMkLst>
        </pc:spChg>
        <pc:spChg chg="add del">
          <ac:chgData name="Amber Cameron" userId="fed342a7-47d6-4cfd-b06c-9ba478629980" providerId="ADAL" clId="{704388C3-6AB6-44C4-A589-6641D55B731C}" dt="2024-08-01T10:49:01.842" v="7179" actId="26606"/>
          <ac:spMkLst>
            <pc:docMk/>
            <pc:sldMk cId="4158573095" sldId="268"/>
            <ac:spMk id="13" creationId="{F13C74B1-5B17-4795-BED0-7140497B445A}"/>
          </ac:spMkLst>
        </pc:spChg>
        <pc:spChg chg="add">
          <ac:chgData name="Amber Cameron" userId="fed342a7-47d6-4cfd-b06c-9ba478629980" providerId="ADAL" clId="{704388C3-6AB6-44C4-A589-6641D55B731C}" dt="2024-08-01T10:49:01.842" v="7180" actId="26606"/>
          <ac:spMkLst>
            <pc:docMk/>
            <pc:sldMk cId="4158573095" sldId="268"/>
            <ac:spMk id="15" creationId="{04812C46-200A-4DEB-A05E-3ED6C68C2387}"/>
          </ac:spMkLst>
        </pc:spChg>
        <pc:spChg chg="add">
          <ac:chgData name="Amber Cameron" userId="fed342a7-47d6-4cfd-b06c-9ba478629980" providerId="ADAL" clId="{704388C3-6AB6-44C4-A589-6641D55B731C}" dt="2024-08-01T10:49:01.842" v="7180" actId="26606"/>
          <ac:spMkLst>
            <pc:docMk/>
            <pc:sldMk cId="4158573095" sldId="268"/>
            <ac:spMk id="16" creationId="{D1EA859B-E555-4109-94F3-6700E046E008}"/>
          </ac:spMkLst>
        </pc:spChg>
        <pc:picChg chg="add mod ord">
          <ac:chgData name="Amber Cameron" userId="fed342a7-47d6-4cfd-b06c-9ba478629980" providerId="ADAL" clId="{704388C3-6AB6-44C4-A589-6641D55B731C}" dt="2024-08-01T10:49:01.842" v="7180" actId="26606"/>
          <ac:picMkLst>
            <pc:docMk/>
            <pc:sldMk cId="4158573095" sldId="268"/>
            <ac:picMk id="5" creationId="{6158405C-5E68-1315-2CFC-369B88CB13C0}"/>
          </ac:picMkLst>
        </pc:picChg>
      </pc:sldChg>
      <pc:sldChg chg="addSp delSp modSp add mod setBg">
        <pc:chgData name="Amber Cameron" userId="fed342a7-47d6-4cfd-b06c-9ba478629980" providerId="ADAL" clId="{704388C3-6AB6-44C4-A589-6641D55B731C}" dt="2024-08-01T05:58:45.229" v="6090" actId="20577"/>
        <pc:sldMkLst>
          <pc:docMk/>
          <pc:sldMk cId="4049794251" sldId="269"/>
        </pc:sldMkLst>
        <pc:spChg chg="mod ord">
          <ac:chgData name="Amber Cameron" userId="fed342a7-47d6-4cfd-b06c-9ba478629980" providerId="ADAL" clId="{704388C3-6AB6-44C4-A589-6641D55B731C}" dt="2024-08-01T05:58:45.229" v="6090" actId="20577"/>
          <ac:spMkLst>
            <pc:docMk/>
            <pc:sldMk cId="4049794251" sldId="269"/>
            <ac:spMk id="2" creationId="{EA2FAC67-FE48-878F-4AF0-11363ED0BA14}"/>
          </ac:spMkLst>
        </pc:spChg>
        <pc:spChg chg="add">
          <ac:chgData name="Amber Cameron" userId="fed342a7-47d6-4cfd-b06c-9ba478629980" providerId="ADAL" clId="{704388C3-6AB6-44C4-A589-6641D55B731C}" dt="2024-08-01T05:54:41.743" v="5779"/>
          <ac:spMkLst>
            <pc:docMk/>
            <pc:sldMk cId="4049794251" sldId="269"/>
            <ac:spMk id="3" creationId="{A896BE22-8D86-D6C4-C1FB-64EB456377A4}"/>
          </ac:spMkLst>
        </pc:spChg>
        <pc:spChg chg="add del mod ord">
          <ac:chgData name="Amber Cameron" userId="fed342a7-47d6-4cfd-b06c-9ba478629980" providerId="ADAL" clId="{704388C3-6AB6-44C4-A589-6641D55B731C}" dt="2024-08-01T05:58:22.450" v="6082"/>
          <ac:spMkLst>
            <pc:docMk/>
            <pc:sldMk cId="4049794251" sldId="269"/>
            <ac:spMk id="4" creationId="{869DFEF9-E040-3342-69E2-30C582F45A60}"/>
          </ac:spMkLst>
        </pc:spChg>
        <pc:spChg chg="del mod">
          <ac:chgData name="Amber Cameron" userId="fed342a7-47d6-4cfd-b06c-9ba478629980" providerId="ADAL" clId="{704388C3-6AB6-44C4-A589-6641D55B731C}" dt="2024-08-01T04:59:43.837" v="5723" actId="931"/>
          <ac:spMkLst>
            <pc:docMk/>
            <pc:sldMk cId="4049794251" sldId="269"/>
            <ac:spMk id="4" creationId="{C36CE627-2843-E241-52B3-9E1FF49C3A72}"/>
          </ac:spMkLst>
        </pc:spChg>
        <pc:spChg chg="add mod">
          <ac:chgData name="Amber Cameron" userId="fed342a7-47d6-4cfd-b06c-9ba478629980" providerId="ADAL" clId="{704388C3-6AB6-44C4-A589-6641D55B731C}" dt="2024-08-01T05:58:35.737" v="6087" actId="27636"/>
          <ac:spMkLst>
            <pc:docMk/>
            <pc:sldMk cId="4049794251" sldId="269"/>
            <ac:spMk id="6" creationId="{A2629224-6779-F92D-625B-A7BD3D270698}"/>
          </ac:spMkLst>
        </pc:spChg>
        <pc:spChg chg="add del">
          <ac:chgData name="Amber Cameron" userId="fed342a7-47d6-4cfd-b06c-9ba478629980" providerId="ADAL" clId="{704388C3-6AB6-44C4-A589-6641D55B731C}" dt="2024-08-01T05:58:04.596" v="6070" actId="26606"/>
          <ac:spMkLst>
            <pc:docMk/>
            <pc:sldMk cId="4049794251" sldId="269"/>
            <ac:spMk id="11" creationId="{04812C46-200A-4DEB-A05E-3ED6C68C2387}"/>
          </ac:spMkLst>
        </pc:spChg>
        <pc:spChg chg="add del">
          <ac:chgData name="Amber Cameron" userId="fed342a7-47d6-4cfd-b06c-9ba478629980" providerId="ADAL" clId="{704388C3-6AB6-44C4-A589-6641D55B731C}" dt="2024-08-01T05:58:04.596" v="6070" actId="26606"/>
          <ac:spMkLst>
            <pc:docMk/>
            <pc:sldMk cId="4049794251" sldId="269"/>
            <ac:spMk id="13" creationId="{D1EA859B-E555-4109-94F3-6700E046E008}"/>
          </ac:spMkLst>
        </pc:spChg>
        <pc:spChg chg="add">
          <ac:chgData name="Amber Cameron" userId="fed342a7-47d6-4cfd-b06c-9ba478629980" providerId="ADAL" clId="{704388C3-6AB6-44C4-A589-6641D55B731C}" dt="2024-08-01T05:58:04.603" v="6071" actId="26606"/>
          <ac:spMkLst>
            <pc:docMk/>
            <pc:sldMk cId="4049794251" sldId="269"/>
            <ac:spMk id="15" creationId="{23E547B5-89CF-4EC0-96DE-25771AED0799}"/>
          </ac:spMkLst>
        </pc:spChg>
        <pc:spChg chg="add">
          <ac:chgData name="Amber Cameron" userId="fed342a7-47d6-4cfd-b06c-9ba478629980" providerId="ADAL" clId="{704388C3-6AB6-44C4-A589-6641D55B731C}" dt="2024-08-01T05:58:04.603" v="6071" actId="26606"/>
          <ac:spMkLst>
            <pc:docMk/>
            <pc:sldMk cId="4049794251" sldId="269"/>
            <ac:spMk id="16" creationId="{3F0B8CEB-8279-4E5E-A0CE-1FC9F71736F2}"/>
          </ac:spMkLst>
        </pc:spChg>
        <pc:picChg chg="add mod">
          <ac:chgData name="Amber Cameron" userId="fed342a7-47d6-4cfd-b06c-9ba478629980" providerId="ADAL" clId="{704388C3-6AB6-44C4-A589-6641D55B731C}" dt="2024-08-01T05:58:04.603" v="6071" actId="26606"/>
          <ac:picMkLst>
            <pc:docMk/>
            <pc:sldMk cId="4049794251" sldId="269"/>
            <ac:picMk id="5" creationId="{725F0CC8-26E4-7C9F-7C9F-F26A2120178D}"/>
          </ac:picMkLst>
        </pc:picChg>
      </pc:sldChg>
      <pc:sldChg chg="addSp modSp add mod ord setBg">
        <pc:chgData name="Amber Cameron" userId="fed342a7-47d6-4cfd-b06c-9ba478629980" providerId="ADAL" clId="{704388C3-6AB6-44C4-A589-6641D55B731C}" dt="2024-08-01T22:45:44.659" v="7826"/>
        <pc:sldMkLst>
          <pc:docMk/>
          <pc:sldMk cId="1948717346" sldId="270"/>
        </pc:sldMkLst>
        <pc:spChg chg="mod">
          <ac:chgData name="Amber Cameron" userId="fed342a7-47d6-4cfd-b06c-9ba478629980" providerId="ADAL" clId="{704388C3-6AB6-44C4-A589-6641D55B731C}" dt="2024-08-01T03:24:09.435" v="4192" actId="26606"/>
          <ac:spMkLst>
            <pc:docMk/>
            <pc:sldMk cId="1948717346" sldId="270"/>
            <ac:spMk id="2" creationId="{EA2FAC67-FE48-878F-4AF0-11363ED0BA14}"/>
          </ac:spMkLst>
        </pc:spChg>
        <pc:spChg chg="mod">
          <ac:chgData name="Amber Cameron" userId="fed342a7-47d6-4cfd-b06c-9ba478629980" providerId="ADAL" clId="{704388C3-6AB6-44C4-A589-6641D55B731C}" dt="2024-08-01T03:37:53.185" v="4469" actId="20577"/>
          <ac:spMkLst>
            <pc:docMk/>
            <pc:sldMk cId="1948717346" sldId="270"/>
            <ac:spMk id="4" creationId="{C36CE627-2843-E241-52B3-9E1FF49C3A72}"/>
          </ac:spMkLst>
        </pc:spChg>
        <pc:spChg chg="add">
          <ac:chgData name="Amber Cameron" userId="fed342a7-47d6-4cfd-b06c-9ba478629980" providerId="ADAL" clId="{704388C3-6AB6-44C4-A589-6641D55B731C}" dt="2024-08-01T03:24:09.435" v="4192" actId="26606"/>
          <ac:spMkLst>
            <pc:docMk/>
            <pc:sldMk cId="1948717346" sldId="270"/>
            <ac:spMk id="10" creationId="{DB304A14-32D0-4873-B914-423ED7B8DAFD}"/>
          </ac:spMkLst>
        </pc:spChg>
        <pc:spChg chg="add">
          <ac:chgData name="Amber Cameron" userId="fed342a7-47d6-4cfd-b06c-9ba478629980" providerId="ADAL" clId="{704388C3-6AB6-44C4-A589-6641D55B731C}" dt="2024-08-01T03:24:09.435" v="4192" actId="26606"/>
          <ac:spMkLst>
            <pc:docMk/>
            <pc:sldMk cId="1948717346" sldId="270"/>
            <ac:spMk id="12" creationId="{1D460C86-854F-4FB3-ABC2-E823D8FEB9DB}"/>
          </ac:spMkLst>
        </pc:spChg>
        <pc:spChg chg="add">
          <ac:chgData name="Amber Cameron" userId="fed342a7-47d6-4cfd-b06c-9ba478629980" providerId="ADAL" clId="{704388C3-6AB6-44C4-A589-6641D55B731C}" dt="2024-08-01T03:24:09.435" v="4192" actId="26606"/>
          <ac:spMkLst>
            <pc:docMk/>
            <pc:sldMk cId="1948717346" sldId="270"/>
            <ac:spMk id="14" creationId="{BB48116A-278A-4CC5-89D3-9DE8E8FF1245}"/>
          </ac:spMkLst>
        </pc:spChg>
        <pc:picChg chg="add mod">
          <ac:chgData name="Amber Cameron" userId="fed342a7-47d6-4cfd-b06c-9ba478629980" providerId="ADAL" clId="{704388C3-6AB6-44C4-A589-6641D55B731C}" dt="2024-08-01T03:24:09.435" v="4192" actId="26606"/>
          <ac:picMkLst>
            <pc:docMk/>
            <pc:sldMk cId="1948717346" sldId="270"/>
            <ac:picMk id="5" creationId="{2F2E1D35-7A44-043F-6EB3-C2F2B3BE4E57}"/>
          </ac:picMkLst>
        </pc:picChg>
      </pc:sldChg>
      <pc:sldChg chg="addSp delSp modSp add mod setBg">
        <pc:chgData name="Amber Cameron" userId="fed342a7-47d6-4cfd-b06c-9ba478629980" providerId="ADAL" clId="{704388C3-6AB6-44C4-A589-6641D55B731C}" dt="2024-08-01T22:59:14.909" v="8103" actId="26606"/>
        <pc:sldMkLst>
          <pc:docMk/>
          <pc:sldMk cId="1506130899" sldId="271"/>
        </pc:sldMkLst>
        <pc:spChg chg="mod">
          <ac:chgData name="Amber Cameron" userId="fed342a7-47d6-4cfd-b06c-9ba478629980" providerId="ADAL" clId="{704388C3-6AB6-44C4-A589-6641D55B731C}" dt="2024-08-01T22:59:14.909" v="8103" actId="26606"/>
          <ac:spMkLst>
            <pc:docMk/>
            <pc:sldMk cId="1506130899" sldId="271"/>
            <ac:spMk id="2" creationId="{EA2FAC67-FE48-878F-4AF0-11363ED0BA14}"/>
          </ac:spMkLst>
        </pc:spChg>
        <pc:spChg chg="mod ord">
          <ac:chgData name="Amber Cameron" userId="fed342a7-47d6-4cfd-b06c-9ba478629980" providerId="ADAL" clId="{704388C3-6AB6-44C4-A589-6641D55B731C}" dt="2024-08-01T22:59:14.909" v="8103" actId="26606"/>
          <ac:spMkLst>
            <pc:docMk/>
            <pc:sldMk cId="1506130899" sldId="271"/>
            <ac:spMk id="4" creationId="{C36CE627-2843-E241-52B3-9E1FF49C3A72}"/>
          </ac:spMkLst>
        </pc:spChg>
        <pc:spChg chg="add del">
          <ac:chgData name="Amber Cameron" userId="fed342a7-47d6-4cfd-b06c-9ba478629980" providerId="ADAL" clId="{704388C3-6AB6-44C4-A589-6641D55B731C}" dt="2024-08-01T22:59:14.909" v="8103" actId="26606"/>
          <ac:spMkLst>
            <pc:docMk/>
            <pc:sldMk cId="1506130899" sldId="271"/>
            <ac:spMk id="7" creationId="{C0763A76-9F1C-4FC5-82B7-DD475DA461B2}"/>
          </ac:spMkLst>
        </pc:spChg>
        <pc:spChg chg="add del">
          <ac:chgData name="Amber Cameron" userId="fed342a7-47d6-4cfd-b06c-9ba478629980" providerId="ADAL" clId="{704388C3-6AB6-44C4-A589-6641D55B731C}" dt="2024-08-01T22:59:14.909" v="8103" actId="26606"/>
          <ac:spMkLst>
            <pc:docMk/>
            <pc:sldMk cId="1506130899" sldId="271"/>
            <ac:spMk id="8" creationId="{E81BF4F6-F2CF-4984-9D14-D6966D92F99F}"/>
          </ac:spMkLst>
        </pc:spChg>
        <pc:spChg chg="add del">
          <ac:chgData name="Amber Cameron" userId="fed342a7-47d6-4cfd-b06c-9ba478629980" providerId="ADAL" clId="{704388C3-6AB6-44C4-A589-6641D55B731C}" dt="2024-08-01T10:43:30.085" v="7108" actId="26606"/>
          <ac:spMkLst>
            <pc:docMk/>
            <pc:sldMk cId="1506130899" sldId="271"/>
            <ac:spMk id="10" creationId="{12609869-9E80-471B-A487-A53288E0E791}"/>
          </ac:spMkLst>
        </pc:spChg>
        <pc:spChg chg="add del">
          <ac:chgData name="Amber Cameron" userId="fed342a7-47d6-4cfd-b06c-9ba478629980" providerId="ADAL" clId="{704388C3-6AB6-44C4-A589-6641D55B731C}" dt="2024-08-01T10:43:30.085" v="7108" actId="26606"/>
          <ac:spMkLst>
            <pc:docMk/>
            <pc:sldMk cId="1506130899" sldId="271"/>
            <ac:spMk id="12" creationId="{7004738A-9D34-43E8-97D2-CA0EED4F8BE0}"/>
          </ac:spMkLst>
        </pc:spChg>
        <pc:spChg chg="add del">
          <ac:chgData name="Amber Cameron" userId="fed342a7-47d6-4cfd-b06c-9ba478629980" providerId="ADAL" clId="{704388C3-6AB6-44C4-A589-6641D55B731C}" dt="2024-08-01T10:43:30.085" v="7108" actId="26606"/>
          <ac:spMkLst>
            <pc:docMk/>
            <pc:sldMk cId="1506130899" sldId="271"/>
            <ac:spMk id="14" creationId="{B8B8D07F-F13E-443E-BA68-2D26672D76B9}"/>
          </ac:spMkLst>
        </pc:spChg>
        <pc:spChg chg="add del">
          <ac:chgData name="Amber Cameron" userId="fed342a7-47d6-4cfd-b06c-9ba478629980" providerId="ADAL" clId="{704388C3-6AB6-44C4-A589-6641D55B731C}" dt="2024-08-01T10:43:30.085" v="7108" actId="26606"/>
          <ac:spMkLst>
            <pc:docMk/>
            <pc:sldMk cId="1506130899" sldId="271"/>
            <ac:spMk id="16" creationId="{2813A4FA-24A5-41ED-A534-3807D1B2F344}"/>
          </ac:spMkLst>
        </pc:spChg>
        <pc:spChg chg="add del">
          <ac:chgData name="Amber Cameron" userId="fed342a7-47d6-4cfd-b06c-9ba478629980" providerId="ADAL" clId="{704388C3-6AB6-44C4-A589-6641D55B731C}" dt="2024-08-01T10:43:30.085" v="7108" actId="26606"/>
          <ac:spMkLst>
            <pc:docMk/>
            <pc:sldMk cId="1506130899" sldId="271"/>
            <ac:spMk id="18" creationId="{C3944F27-CA70-4E84-A51A-E6BF89558979}"/>
          </ac:spMkLst>
        </pc:spChg>
        <pc:spChg chg="add del">
          <ac:chgData name="Amber Cameron" userId="fed342a7-47d6-4cfd-b06c-9ba478629980" providerId="ADAL" clId="{704388C3-6AB6-44C4-A589-6641D55B731C}" dt="2024-08-01T10:43:59.195" v="7110" actId="26606"/>
          <ac:spMkLst>
            <pc:docMk/>
            <pc:sldMk cId="1506130899" sldId="271"/>
            <ac:spMk id="20" creationId="{9F7D5CDA-D291-4307-BF55-1381FED29634}"/>
          </ac:spMkLst>
        </pc:spChg>
        <pc:picChg chg="add mod ord">
          <ac:chgData name="Amber Cameron" userId="fed342a7-47d6-4cfd-b06c-9ba478629980" providerId="ADAL" clId="{704388C3-6AB6-44C4-A589-6641D55B731C}" dt="2024-08-01T22:59:14.909" v="8103" actId="26606"/>
          <ac:picMkLst>
            <pc:docMk/>
            <pc:sldMk cId="1506130899" sldId="271"/>
            <ac:picMk id="5" creationId="{34838AEE-005E-D709-BD78-F898A31759B7}"/>
          </ac:picMkLst>
        </pc:picChg>
        <pc:cxnChg chg="add">
          <ac:chgData name="Amber Cameron" userId="fed342a7-47d6-4cfd-b06c-9ba478629980" providerId="ADAL" clId="{704388C3-6AB6-44C4-A589-6641D55B731C}" dt="2024-08-01T22:59:14.909" v="8103" actId="26606"/>
          <ac:cxnSpMkLst>
            <pc:docMk/>
            <pc:sldMk cId="1506130899" sldId="271"/>
            <ac:cxnSpMk id="13" creationId="{1503BFE4-729B-D9D0-C17B-501E6AF1127A}"/>
          </ac:cxnSpMkLst>
        </pc:cxnChg>
      </pc:sldChg>
      <pc:sldChg chg="addSp delSp modSp add mod ord setBg">
        <pc:chgData name="Amber Cameron" userId="fed342a7-47d6-4cfd-b06c-9ba478629980" providerId="ADAL" clId="{704388C3-6AB6-44C4-A589-6641D55B731C}" dt="2024-08-01T22:45:48.180" v="7828"/>
        <pc:sldMkLst>
          <pc:docMk/>
          <pc:sldMk cId="288569595" sldId="272"/>
        </pc:sldMkLst>
        <pc:spChg chg="mod ord">
          <ac:chgData name="Amber Cameron" userId="fed342a7-47d6-4cfd-b06c-9ba478629980" providerId="ADAL" clId="{704388C3-6AB6-44C4-A589-6641D55B731C}" dt="2024-08-01T03:45:37.264" v="4675" actId="26606"/>
          <ac:spMkLst>
            <pc:docMk/>
            <pc:sldMk cId="288569595" sldId="272"/>
            <ac:spMk id="2" creationId="{EA2FAC67-FE48-878F-4AF0-11363ED0BA14}"/>
          </ac:spMkLst>
        </pc:spChg>
        <pc:spChg chg="del">
          <ac:chgData name="Amber Cameron" userId="fed342a7-47d6-4cfd-b06c-9ba478629980" providerId="ADAL" clId="{704388C3-6AB6-44C4-A589-6641D55B731C}" dt="2024-08-01T03:28:18.991" v="4224" actId="931"/>
          <ac:spMkLst>
            <pc:docMk/>
            <pc:sldMk cId="288569595" sldId="272"/>
            <ac:spMk id="4" creationId="{C36CE627-2843-E241-52B3-9E1FF49C3A72}"/>
          </ac:spMkLst>
        </pc:spChg>
        <pc:spChg chg="add del mod">
          <ac:chgData name="Amber Cameron" userId="fed342a7-47d6-4cfd-b06c-9ba478629980" providerId="ADAL" clId="{704388C3-6AB6-44C4-A589-6641D55B731C}" dt="2024-08-01T03:43:11.791" v="4557" actId="26606"/>
          <ac:spMkLst>
            <pc:docMk/>
            <pc:sldMk cId="288569595" sldId="272"/>
            <ac:spMk id="7" creationId="{819F7D4B-02AA-30CB-61D3-E5BEB931ED95}"/>
          </ac:spMkLst>
        </pc:spChg>
        <pc:spChg chg="add mod ord">
          <ac:chgData name="Amber Cameron" userId="fed342a7-47d6-4cfd-b06c-9ba478629980" providerId="ADAL" clId="{704388C3-6AB6-44C4-A589-6641D55B731C}" dt="2024-08-01T03:58:35.163" v="4906" actId="20577"/>
          <ac:spMkLst>
            <pc:docMk/>
            <pc:sldMk cId="288569595" sldId="272"/>
            <ac:spMk id="9" creationId="{2617D044-588F-87E6-69C9-0AAD8FD414EC}"/>
          </ac:spMkLst>
        </pc:spChg>
        <pc:spChg chg="add del">
          <ac:chgData name="Amber Cameron" userId="fed342a7-47d6-4cfd-b06c-9ba478629980" providerId="ADAL" clId="{704388C3-6AB6-44C4-A589-6641D55B731C}" dt="2024-08-01T03:43:48.012" v="4570" actId="26606"/>
          <ac:spMkLst>
            <pc:docMk/>
            <pc:sldMk cId="288569595" sldId="272"/>
            <ac:spMk id="13" creationId="{04C21BAE-6866-4C7A-A7EC-C1B2E572D5BE}"/>
          </ac:spMkLst>
        </pc:spChg>
        <pc:spChg chg="add del">
          <ac:chgData name="Amber Cameron" userId="fed342a7-47d6-4cfd-b06c-9ba478629980" providerId="ADAL" clId="{704388C3-6AB6-44C4-A589-6641D55B731C}" dt="2024-08-01T03:43:48.012" v="4570" actId="26606"/>
          <ac:spMkLst>
            <pc:docMk/>
            <pc:sldMk cId="288569595" sldId="272"/>
            <ac:spMk id="14" creationId="{7E7D0C94-08B4-48AE-8813-CC4D60294F42}"/>
          </ac:spMkLst>
        </pc:spChg>
        <pc:spChg chg="add del">
          <ac:chgData name="Amber Cameron" userId="fed342a7-47d6-4cfd-b06c-9ba478629980" providerId="ADAL" clId="{704388C3-6AB6-44C4-A589-6641D55B731C}" dt="2024-08-01T03:43:48.012" v="4570" actId="26606"/>
          <ac:spMkLst>
            <pc:docMk/>
            <pc:sldMk cId="288569595" sldId="272"/>
            <ac:spMk id="15" creationId="{F0C518C2-0AA4-470C-87B9-9CBF428FBA25}"/>
          </ac:spMkLst>
        </pc:spChg>
        <pc:spChg chg="add del">
          <ac:chgData name="Amber Cameron" userId="fed342a7-47d6-4cfd-b06c-9ba478629980" providerId="ADAL" clId="{704388C3-6AB6-44C4-A589-6641D55B731C}" dt="2024-08-01T03:42:52.054" v="4552" actId="26606"/>
          <ac:spMkLst>
            <pc:docMk/>
            <pc:sldMk cId="288569595" sldId="272"/>
            <ac:spMk id="16" creationId="{B1595A09-E336-4D1B-9B3A-06A2287A54E2}"/>
          </ac:spMkLst>
        </pc:spChg>
        <pc:spChg chg="add del">
          <ac:chgData name="Amber Cameron" userId="fed342a7-47d6-4cfd-b06c-9ba478629980" providerId="ADAL" clId="{704388C3-6AB6-44C4-A589-6641D55B731C}" dt="2024-08-01T03:43:53.058" v="4572" actId="26606"/>
          <ac:spMkLst>
            <pc:docMk/>
            <pc:sldMk cId="288569595" sldId="272"/>
            <ac:spMk id="17" creationId="{D009D6D5-DAC2-4A8B-A17A-E206B9012D09}"/>
          </ac:spMkLst>
        </pc:spChg>
        <pc:spChg chg="add del">
          <ac:chgData name="Amber Cameron" userId="fed342a7-47d6-4cfd-b06c-9ba478629980" providerId="ADAL" clId="{704388C3-6AB6-44C4-A589-6641D55B731C}" dt="2024-08-01T03:42:52.054" v="4552" actId="26606"/>
          <ac:spMkLst>
            <pc:docMk/>
            <pc:sldMk cId="288569595" sldId="272"/>
            <ac:spMk id="18" creationId="{3540989C-C7B8-473B-BF87-6F2DA6A90006}"/>
          </ac:spMkLst>
        </pc:spChg>
        <pc:spChg chg="add">
          <ac:chgData name="Amber Cameron" userId="fed342a7-47d6-4cfd-b06c-9ba478629980" providerId="ADAL" clId="{704388C3-6AB6-44C4-A589-6641D55B731C}" dt="2024-08-01T03:45:37.264" v="4675" actId="26606"/>
          <ac:spMkLst>
            <pc:docMk/>
            <pc:sldMk cId="288569595" sldId="272"/>
            <ac:spMk id="19" creationId="{04C21BAE-6866-4C7A-A7EC-C1B2E572D5BE}"/>
          </ac:spMkLst>
        </pc:spChg>
        <pc:spChg chg="add del">
          <ac:chgData name="Amber Cameron" userId="fed342a7-47d6-4cfd-b06c-9ba478629980" providerId="ADAL" clId="{704388C3-6AB6-44C4-A589-6641D55B731C}" dt="2024-08-01T03:43:06.839" v="4554" actId="26606"/>
          <ac:spMkLst>
            <pc:docMk/>
            <pc:sldMk cId="288569595" sldId="272"/>
            <ac:spMk id="20" creationId="{2B97F24A-32CE-4C1C-A50D-3016B394DCFB}"/>
          </ac:spMkLst>
        </pc:spChg>
        <pc:spChg chg="add del">
          <ac:chgData name="Amber Cameron" userId="fed342a7-47d6-4cfd-b06c-9ba478629980" providerId="ADAL" clId="{704388C3-6AB6-44C4-A589-6641D55B731C}" dt="2024-08-01T03:43:06.839" v="4554" actId="26606"/>
          <ac:spMkLst>
            <pc:docMk/>
            <pc:sldMk cId="288569595" sldId="272"/>
            <ac:spMk id="21" creationId="{6357EC4F-235E-4222-A36F-C7878ACE37F2}"/>
          </ac:spMkLst>
        </pc:spChg>
        <pc:spChg chg="add del">
          <ac:chgData name="Amber Cameron" userId="fed342a7-47d6-4cfd-b06c-9ba478629980" providerId="ADAL" clId="{704388C3-6AB6-44C4-A589-6641D55B731C}" dt="2024-08-01T03:43:11.786" v="4556" actId="26606"/>
          <ac:spMkLst>
            <pc:docMk/>
            <pc:sldMk cId="288569595" sldId="272"/>
            <ac:spMk id="22" creationId="{98E79BE4-34FE-485A-98A5-92CE8F7C4743}"/>
          </ac:spMkLst>
        </pc:spChg>
        <pc:spChg chg="add del">
          <ac:chgData name="Amber Cameron" userId="fed342a7-47d6-4cfd-b06c-9ba478629980" providerId="ADAL" clId="{704388C3-6AB6-44C4-A589-6641D55B731C}" dt="2024-08-01T03:43:11.786" v="4556" actId="26606"/>
          <ac:spMkLst>
            <pc:docMk/>
            <pc:sldMk cId="288569595" sldId="272"/>
            <ac:spMk id="23" creationId="{0288C6B4-AFC3-407F-A595-EFFD38D4CCAF}"/>
          </ac:spMkLst>
        </pc:spChg>
        <pc:spChg chg="add del">
          <ac:chgData name="Amber Cameron" userId="fed342a7-47d6-4cfd-b06c-9ba478629980" providerId="ADAL" clId="{704388C3-6AB6-44C4-A589-6641D55B731C}" dt="2024-08-01T03:43:11.786" v="4556" actId="26606"/>
          <ac:spMkLst>
            <pc:docMk/>
            <pc:sldMk cId="288569595" sldId="272"/>
            <ac:spMk id="24" creationId="{7A5F0580-5EE9-419F-96EE-B6529EF6E7D0}"/>
          </ac:spMkLst>
        </pc:spChg>
        <pc:spChg chg="add del">
          <ac:chgData name="Amber Cameron" userId="fed342a7-47d6-4cfd-b06c-9ba478629980" providerId="ADAL" clId="{704388C3-6AB6-44C4-A589-6641D55B731C}" dt="2024-08-01T03:43:11.786" v="4556" actId="26606"/>
          <ac:spMkLst>
            <pc:docMk/>
            <pc:sldMk cId="288569595" sldId="272"/>
            <ac:spMk id="25" creationId="{CF236821-17FE-429B-8D2C-08E13A64EA40}"/>
          </ac:spMkLst>
        </pc:spChg>
        <pc:spChg chg="add del">
          <ac:chgData name="Amber Cameron" userId="fed342a7-47d6-4cfd-b06c-9ba478629980" providerId="ADAL" clId="{704388C3-6AB6-44C4-A589-6641D55B731C}" dt="2024-08-01T03:43:11.786" v="4556" actId="26606"/>
          <ac:spMkLst>
            <pc:docMk/>
            <pc:sldMk cId="288569595" sldId="272"/>
            <ac:spMk id="26" creationId="{C0BDBCD2-E081-43AB-9119-C55465E59757}"/>
          </ac:spMkLst>
        </pc:spChg>
        <pc:spChg chg="add">
          <ac:chgData name="Amber Cameron" userId="fed342a7-47d6-4cfd-b06c-9ba478629980" providerId="ADAL" clId="{704388C3-6AB6-44C4-A589-6641D55B731C}" dt="2024-08-01T03:45:37.264" v="4675" actId="26606"/>
          <ac:spMkLst>
            <pc:docMk/>
            <pc:sldMk cId="288569595" sldId="272"/>
            <ac:spMk id="27" creationId="{C74F2646-08C7-4051-81DA-751C43A03FC1}"/>
          </ac:spMkLst>
        </pc:spChg>
        <pc:spChg chg="add">
          <ac:chgData name="Amber Cameron" userId="fed342a7-47d6-4cfd-b06c-9ba478629980" providerId="ADAL" clId="{704388C3-6AB6-44C4-A589-6641D55B731C}" dt="2024-08-01T03:45:37.264" v="4675" actId="26606"/>
          <ac:spMkLst>
            <pc:docMk/>
            <pc:sldMk cId="288569595" sldId="272"/>
            <ac:spMk id="28" creationId="{DCD6552F-C98B-4FBA-842F-3EF2D5ACA1FF}"/>
          </ac:spMkLst>
        </pc:spChg>
        <pc:spChg chg="add">
          <ac:chgData name="Amber Cameron" userId="fed342a7-47d6-4cfd-b06c-9ba478629980" providerId="ADAL" clId="{704388C3-6AB6-44C4-A589-6641D55B731C}" dt="2024-08-01T03:45:37.264" v="4675" actId="26606"/>
          <ac:spMkLst>
            <pc:docMk/>
            <pc:sldMk cId="288569595" sldId="272"/>
            <ac:spMk id="29" creationId="{F0C518C2-0AA4-470C-87B9-9CBF428FBA25}"/>
          </ac:spMkLst>
        </pc:spChg>
        <pc:picChg chg="add del mod">
          <ac:chgData name="Amber Cameron" userId="fed342a7-47d6-4cfd-b06c-9ba478629980" providerId="ADAL" clId="{704388C3-6AB6-44C4-A589-6641D55B731C}" dt="2024-08-01T03:42:38.659" v="4548" actId="478"/>
          <ac:picMkLst>
            <pc:docMk/>
            <pc:sldMk cId="288569595" sldId="272"/>
            <ac:picMk id="5" creationId="{411B2D32-000D-72A4-7484-751CE8046664}"/>
          </ac:picMkLst>
        </pc:picChg>
        <pc:picChg chg="add mod ord">
          <ac:chgData name="Amber Cameron" userId="fed342a7-47d6-4cfd-b06c-9ba478629980" providerId="ADAL" clId="{704388C3-6AB6-44C4-A589-6641D55B731C}" dt="2024-08-01T03:45:37.264" v="4675" actId="26606"/>
          <ac:picMkLst>
            <pc:docMk/>
            <pc:sldMk cId="288569595" sldId="272"/>
            <ac:picMk id="11" creationId="{F7E89A7D-956A-DD7E-E149-93E0BF4187FA}"/>
          </ac:picMkLst>
        </pc:picChg>
      </pc:sldChg>
      <pc:sldChg chg="modSp add del mod">
        <pc:chgData name="Amber Cameron" userId="fed342a7-47d6-4cfd-b06c-9ba478629980" providerId="ADAL" clId="{704388C3-6AB6-44C4-A589-6641D55B731C}" dt="2024-08-01T03:51:33.648" v="4804" actId="2696"/>
        <pc:sldMkLst>
          <pc:docMk/>
          <pc:sldMk cId="4015190289" sldId="273"/>
        </pc:sldMkLst>
        <pc:spChg chg="mod">
          <ac:chgData name="Amber Cameron" userId="fed342a7-47d6-4cfd-b06c-9ba478629980" providerId="ADAL" clId="{704388C3-6AB6-44C4-A589-6641D55B731C}" dt="2024-07-31T01:53:09.991" v="344" actId="20577"/>
          <ac:spMkLst>
            <pc:docMk/>
            <pc:sldMk cId="4015190289" sldId="273"/>
            <ac:spMk id="2" creationId="{EA2FAC67-FE48-878F-4AF0-11363ED0BA14}"/>
          </ac:spMkLst>
        </pc:spChg>
      </pc:sldChg>
      <pc:sldChg chg="addSp delSp modSp add mod ord setBg">
        <pc:chgData name="Amber Cameron" userId="fed342a7-47d6-4cfd-b06c-9ba478629980" providerId="ADAL" clId="{704388C3-6AB6-44C4-A589-6641D55B731C}" dt="2024-08-01T23:34:59.666" v="8198" actId="14100"/>
        <pc:sldMkLst>
          <pc:docMk/>
          <pc:sldMk cId="146605045" sldId="274"/>
        </pc:sldMkLst>
        <pc:spChg chg="mod">
          <ac:chgData name="Amber Cameron" userId="fed342a7-47d6-4cfd-b06c-9ba478629980" providerId="ADAL" clId="{704388C3-6AB6-44C4-A589-6641D55B731C}" dt="2024-08-01T23:34:59.666" v="8198" actId="14100"/>
          <ac:spMkLst>
            <pc:docMk/>
            <pc:sldMk cId="146605045" sldId="274"/>
            <ac:spMk id="2" creationId="{EA2FAC67-FE48-878F-4AF0-11363ED0BA14}"/>
          </ac:spMkLst>
        </pc:spChg>
        <pc:spChg chg="mod">
          <ac:chgData name="Amber Cameron" userId="fed342a7-47d6-4cfd-b06c-9ba478629980" providerId="ADAL" clId="{704388C3-6AB6-44C4-A589-6641D55B731C}" dt="2024-08-01T10:21:48.344" v="6321" actId="20577"/>
          <ac:spMkLst>
            <pc:docMk/>
            <pc:sldMk cId="146605045" sldId="274"/>
            <ac:spMk id="4" creationId="{C36CE627-2843-E241-52B3-9E1FF49C3A72}"/>
          </ac:spMkLst>
        </pc:spChg>
        <pc:spChg chg="add">
          <ac:chgData name="Amber Cameron" userId="fed342a7-47d6-4cfd-b06c-9ba478629980" providerId="ADAL" clId="{704388C3-6AB6-44C4-A589-6641D55B731C}" dt="2024-08-01T10:17:08.137" v="6166" actId="26606"/>
          <ac:spMkLst>
            <pc:docMk/>
            <pc:sldMk cId="146605045" sldId="274"/>
            <ac:spMk id="10" creationId="{04812C46-200A-4DEB-A05E-3ED6C68C2387}"/>
          </ac:spMkLst>
        </pc:spChg>
        <pc:spChg chg="add">
          <ac:chgData name="Amber Cameron" userId="fed342a7-47d6-4cfd-b06c-9ba478629980" providerId="ADAL" clId="{704388C3-6AB6-44C4-A589-6641D55B731C}" dt="2024-08-01T10:17:08.137" v="6166" actId="26606"/>
          <ac:spMkLst>
            <pc:docMk/>
            <pc:sldMk cId="146605045" sldId="274"/>
            <ac:spMk id="12" creationId="{D1EA859B-E555-4109-94F3-6700E046E008}"/>
          </ac:spMkLst>
        </pc:spChg>
        <pc:picChg chg="add mod ord">
          <ac:chgData name="Amber Cameron" userId="fed342a7-47d6-4cfd-b06c-9ba478629980" providerId="ADAL" clId="{704388C3-6AB6-44C4-A589-6641D55B731C}" dt="2024-08-01T10:17:08.137" v="6166" actId="26606"/>
          <ac:picMkLst>
            <pc:docMk/>
            <pc:sldMk cId="146605045" sldId="274"/>
            <ac:picMk id="5" creationId="{961C1E7E-3712-7F19-EDD4-1390C5FAA523}"/>
          </ac:picMkLst>
        </pc:picChg>
        <pc:picChg chg="add del mod">
          <ac:chgData name="Amber Cameron" userId="fed342a7-47d6-4cfd-b06c-9ba478629980" providerId="ADAL" clId="{704388C3-6AB6-44C4-A589-6641D55B731C}" dt="2024-08-01T03:54:27.114" v="4835" actId="478"/>
          <ac:picMkLst>
            <pc:docMk/>
            <pc:sldMk cId="146605045" sldId="274"/>
            <ac:picMk id="5" creationId="{C96854CC-CBE9-1DED-43E5-AAFD32155AC4}"/>
          </ac:picMkLst>
        </pc:picChg>
      </pc:sldChg>
      <pc:sldChg chg="addSp delSp modSp add mod ord setBg">
        <pc:chgData name="Amber Cameron" userId="fed342a7-47d6-4cfd-b06c-9ba478629980" providerId="ADAL" clId="{704388C3-6AB6-44C4-A589-6641D55B731C}" dt="2024-08-01T23:35:41.581" v="8205" actId="1076"/>
        <pc:sldMkLst>
          <pc:docMk/>
          <pc:sldMk cId="930436155" sldId="275"/>
        </pc:sldMkLst>
        <pc:spChg chg="mod">
          <ac:chgData name="Amber Cameron" userId="fed342a7-47d6-4cfd-b06c-9ba478629980" providerId="ADAL" clId="{704388C3-6AB6-44C4-A589-6641D55B731C}" dt="2024-08-01T11:15:54.207" v="7583" actId="26606"/>
          <ac:spMkLst>
            <pc:docMk/>
            <pc:sldMk cId="930436155" sldId="275"/>
            <ac:spMk id="2" creationId="{EA2FAC67-FE48-878F-4AF0-11363ED0BA14}"/>
          </ac:spMkLst>
        </pc:spChg>
        <pc:spChg chg="mod">
          <ac:chgData name="Amber Cameron" userId="fed342a7-47d6-4cfd-b06c-9ba478629980" providerId="ADAL" clId="{704388C3-6AB6-44C4-A589-6641D55B731C}" dt="2024-08-01T23:35:41.581" v="8205" actId="1076"/>
          <ac:spMkLst>
            <pc:docMk/>
            <pc:sldMk cId="930436155" sldId="275"/>
            <ac:spMk id="4" creationId="{C36CE627-2843-E241-52B3-9E1FF49C3A72}"/>
          </ac:spMkLst>
        </pc:spChg>
        <pc:spChg chg="add">
          <ac:chgData name="Amber Cameron" userId="fed342a7-47d6-4cfd-b06c-9ba478629980" providerId="ADAL" clId="{704388C3-6AB6-44C4-A589-6641D55B731C}" dt="2024-08-01T11:15:54.207" v="7583" actId="26606"/>
          <ac:spMkLst>
            <pc:docMk/>
            <pc:sldMk cId="930436155" sldId="275"/>
            <ac:spMk id="16" creationId="{70BEB1E7-2F88-40BC-B73D-42E5B6F80BFC}"/>
          </ac:spMkLst>
        </pc:spChg>
        <pc:spChg chg="add">
          <ac:chgData name="Amber Cameron" userId="fed342a7-47d6-4cfd-b06c-9ba478629980" providerId="ADAL" clId="{704388C3-6AB6-44C4-A589-6641D55B731C}" dt="2024-08-01T11:15:54.207" v="7583" actId="26606"/>
          <ac:spMkLst>
            <pc:docMk/>
            <pc:sldMk cId="930436155" sldId="275"/>
            <ac:spMk id="17" creationId="{B3684CCF-CEBB-4D8E-A366-95E43D4C790B}"/>
          </ac:spMkLst>
        </pc:spChg>
        <pc:picChg chg="add mod ord">
          <ac:chgData name="Amber Cameron" userId="fed342a7-47d6-4cfd-b06c-9ba478629980" providerId="ADAL" clId="{704388C3-6AB6-44C4-A589-6641D55B731C}" dt="2024-08-01T11:15:54.207" v="7583" actId="26606"/>
          <ac:picMkLst>
            <pc:docMk/>
            <pc:sldMk cId="930436155" sldId="275"/>
            <ac:picMk id="5" creationId="{B15581B9-1B78-2BF8-6F34-8D3D552E7E72}"/>
          </ac:picMkLst>
        </pc:picChg>
        <pc:picChg chg="add mod">
          <ac:chgData name="Amber Cameron" userId="fed342a7-47d6-4cfd-b06c-9ba478629980" providerId="ADAL" clId="{704388C3-6AB6-44C4-A589-6641D55B731C}" dt="2024-08-01T11:15:54.207" v="7583" actId="26606"/>
          <ac:picMkLst>
            <pc:docMk/>
            <pc:sldMk cId="930436155" sldId="275"/>
            <ac:picMk id="7" creationId="{E30569DA-7435-B573-9071-901C37075325}"/>
          </ac:picMkLst>
        </pc:picChg>
        <pc:picChg chg="add mod">
          <ac:chgData name="Amber Cameron" userId="fed342a7-47d6-4cfd-b06c-9ba478629980" providerId="ADAL" clId="{704388C3-6AB6-44C4-A589-6641D55B731C}" dt="2024-08-01T11:15:54.207" v="7583" actId="26606"/>
          <ac:picMkLst>
            <pc:docMk/>
            <pc:sldMk cId="930436155" sldId="275"/>
            <ac:picMk id="9" creationId="{467F1171-240A-AA4B-3EF4-DD91066E2124}"/>
          </ac:picMkLst>
        </pc:picChg>
        <pc:cxnChg chg="add del">
          <ac:chgData name="Amber Cameron" userId="fed342a7-47d6-4cfd-b06c-9ba478629980" providerId="ADAL" clId="{704388C3-6AB6-44C4-A589-6641D55B731C}" dt="2024-08-01T11:15:54.197" v="7582" actId="26606"/>
          <ac:cxnSpMkLst>
            <pc:docMk/>
            <pc:sldMk cId="930436155" sldId="275"/>
            <ac:cxnSpMk id="14" creationId="{1503BFE4-729B-D9D0-C17B-501E6AF1127A}"/>
          </ac:cxnSpMkLst>
        </pc:cxnChg>
      </pc:sldChg>
      <pc:sldChg chg="addSp delSp modSp add mod ord setBg">
        <pc:chgData name="Amber Cameron" userId="fed342a7-47d6-4cfd-b06c-9ba478629980" providerId="ADAL" clId="{704388C3-6AB6-44C4-A589-6641D55B731C}" dt="2024-08-01T22:58:50.905" v="8102" actId="113"/>
        <pc:sldMkLst>
          <pc:docMk/>
          <pc:sldMk cId="3515429589" sldId="276"/>
        </pc:sldMkLst>
        <pc:spChg chg="mod">
          <ac:chgData name="Amber Cameron" userId="fed342a7-47d6-4cfd-b06c-9ba478629980" providerId="ADAL" clId="{704388C3-6AB6-44C4-A589-6641D55B731C}" dt="2024-08-01T22:58:36.220" v="8095" actId="26606"/>
          <ac:spMkLst>
            <pc:docMk/>
            <pc:sldMk cId="3515429589" sldId="276"/>
            <ac:spMk id="2" creationId="{EA2FAC67-FE48-878F-4AF0-11363ED0BA14}"/>
          </ac:spMkLst>
        </pc:spChg>
        <pc:spChg chg="mod">
          <ac:chgData name="Amber Cameron" userId="fed342a7-47d6-4cfd-b06c-9ba478629980" providerId="ADAL" clId="{704388C3-6AB6-44C4-A589-6641D55B731C}" dt="2024-08-01T22:58:50.905" v="8102" actId="113"/>
          <ac:spMkLst>
            <pc:docMk/>
            <pc:sldMk cId="3515429589" sldId="276"/>
            <ac:spMk id="4" creationId="{C36CE627-2843-E241-52B3-9E1FF49C3A72}"/>
          </ac:spMkLst>
        </pc:spChg>
        <pc:spChg chg="add">
          <ac:chgData name="Amber Cameron" userId="fed342a7-47d6-4cfd-b06c-9ba478629980" providerId="ADAL" clId="{704388C3-6AB6-44C4-A589-6641D55B731C}" dt="2024-08-01T22:58:36.220" v="8095" actId="26606"/>
          <ac:spMkLst>
            <pc:docMk/>
            <pc:sldMk cId="3515429589" sldId="276"/>
            <ac:spMk id="10" creationId="{D009D6D5-DAC2-4A8B-A17A-E206B9012D09}"/>
          </ac:spMkLst>
        </pc:spChg>
        <pc:spChg chg="add del">
          <ac:chgData name="Amber Cameron" userId="fed342a7-47d6-4cfd-b06c-9ba478629980" providerId="ADAL" clId="{704388C3-6AB6-44C4-A589-6641D55B731C}" dt="2024-08-01T22:58:31.140" v="8092" actId="26606"/>
          <ac:spMkLst>
            <pc:docMk/>
            <pc:sldMk cId="3515429589" sldId="276"/>
            <ac:spMk id="1031" creationId="{04812C46-200A-4DEB-A05E-3ED6C68C2387}"/>
          </ac:spMkLst>
        </pc:spChg>
        <pc:spChg chg="add del">
          <ac:chgData name="Amber Cameron" userId="fed342a7-47d6-4cfd-b06c-9ba478629980" providerId="ADAL" clId="{704388C3-6AB6-44C4-A589-6641D55B731C}" dt="2024-08-01T22:58:31.140" v="8092" actId="26606"/>
          <ac:spMkLst>
            <pc:docMk/>
            <pc:sldMk cId="3515429589" sldId="276"/>
            <ac:spMk id="1033" creationId="{D1EA859B-E555-4109-94F3-6700E046E008}"/>
          </ac:spMkLst>
        </pc:spChg>
        <pc:picChg chg="add mod">
          <ac:chgData name="Amber Cameron" userId="fed342a7-47d6-4cfd-b06c-9ba478629980" providerId="ADAL" clId="{704388C3-6AB6-44C4-A589-6641D55B731C}" dt="2024-08-01T22:58:36.220" v="8095" actId="26606"/>
          <ac:picMkLst>
            <pc:docMk/>
            <pc:sldMk cId="3515429589" sldId="276"/>
            <ac:picMk id="5" creationId="{1136AC4A-1FE2-F377-0697-36009BC2A593}"/>
          </ac:picMkLst>
        </pc:picChg>
        <pc:picChg chg="add del mod ord">
          <ac:chgData name="Amber Cameron" userId="fed342a7-47d6-4cfd-b06c-9ba478629980" providerId="ADAL" clId="{704388C3-6AB6-44C4-A589-6641D55B731C}" dt="2024-08-01T22:58:32.819" v="8093" actId="478"/>
          <ac:picMkLst>
            <pc:docMk/>
            <pc:sldMk cId="3515429589" sldId="276"/>
            <ac:picMk id="1026" creationId="{BF6C432E-755B-11E7-B6CB-46C1ECDC17D6}"/>
          </ac:picMkLst>
        </pc:picChg>
      </pc:sldChg>
      <pc:sldChg chg="addSp delSp modSp add mod ord">
        <pc:chgData name="Amber Cameron" userId="fed342a7-47d6-4cfd-b06c-9ba478629980" providerId="ADAL" clId="{704388C3-6AB6-44C4-A589-6641D55B731C}" dt="2024-08-01T22:43:28.064" v="7809" actId="255"/>
        <pc:sldMkLst>
          <pc:docMk/>
          <pc:sldMk cId="1584530533" sldId="277"/>
        </pc:sldMkLst>
        <pc:spChg chg="mod">
          <ac:chgData name="Amber Cameron" userId="fed342a7-47d6-4cfd-b06c-9ba478629980" providerId="ADAL" clId="{704388C3-6AB6-44C4-A589-6641D55B731C}" dt="2024-07-31T01:54:38.512" v="450" actId="20577"/>
          <ac:spMkLst>
            <pc:docMk/>
            <pc:sldMk cId="1584530533" sldId="277"/>
            <ac:spMk id="2" creationId="{EA2FAC67-FE48-878F-4AF0-11363ED0BA14}"/>
          </ac:spMkLst>
        </pc:spChg>
        <pc:spChg chg="add mod">
          <ac:chgData name="Amber Cameron" userId="fed342a7-47d6-4cfd-b06c-9ba478629980" providerId="ADAL" clId="{704388C3-6AB6-44C4-A589-6641D55B731C}" dt="2024-08-01T22:19:56.937" v="7696" actId="14100"/>
          <ac:spMkLst>
            <pc:docMk/>
            <pc:sldMk cId="1584530533" sldId="277"/>
            <ac:spMk id="3" creationId="{1C2D5BA6-4374-673E-22D7-5A3DA467F5CE}"/>
          </ac:spMkLst>
        </pc:spChg>
        <pc:spChg chg="mod">
          <ac:chgData name="Amber Cameron" userId="fed342a7-47d6-4cfd-b06c-9ba478629980" providerId="ADAL" clId="{704388C3-6AB6-44C4-A589-6641D55B731C}" dt="2024-08-01T22:43:28.064" v="7809" actId="255"/>
          <ac:spMkLst>
            <pc:docMk/>
            <pc:sldMk cId="1584530533" sldId="277"/>
            <ac:spMk id="4" creationId="{C36CE627-2843-E241-52B3-9E1FF49C3A72}"/>
          </ac:spMkLst>
        </pc:spChg>
        <pc:picChg chg="add mod">
          <ac:chgData name="Amber Cameron" userId="fed342a7-47d6-4cfd-b06c-9ba478629980" providerId="ADAL" clId="{704388C3-6AB6-44C4-A589-6641D55B731C}" dt="2024-08-01T22:13:56.237" v="7646" actId="1076"/>
          <ac:picMkLst>
            <pc:docMk/>
            <pc:sldMk cId="1584530533" sldId="277"/>
            <ac:picMk id="1026" creationId="{667846FC-330C-BD93-DE88-405972838898}"/>
          </ac:picMkLst>
        </pc:picChg>
        <pc:picChg chg="add mod">
          <ac:chgData name="Amber Cameron" userId="fed342a7-47d6-4cfd-b06c-9ba478629980" providerId="ADAL" clId="{704388C3-6AB6-44C4-A589-6641D55B731C}" dt="2024-08-01T22:42:38.383" v="7782" actId="1076"/>
          <ac:picMkLst>
            <pc:docMk/>
            <pc:sldMk cId="1584530533" sldId="277"/>
            <ac:picMk id="1028" creationId="{E4B58DDA-7999-0BC5-0125-843AF8434F06}"/>
          </ac:picMkLst>
        </pc:picChg>
        <pc:picChg chg="add mod">
          <ac:chgData name="Amber Cameron" userId="fed342a7-47d6-4cfd-b06c-9ba478629980" providerId="ADAL" clId="{704388C3-6AB6-44C4-A589-6641D55B731C}" dt="2024-08-01T22:42:40.103" v="7783" actId="1076"/>
          <ac:picMkLst>
            <pc:docMk/>
            <pc:sldMk cId="1584530533" sldId="277"/>
            <ac:picMk id="1030" creationId="{960A2831-CF92-AA7C-1C59-14103B2B6DD2}"/>
          </ac:picMkLst>
        </pc:picChg>
        <pc:picChg chg="add mod">
          <ac:chgData name="Amber Cameron" userId="fed342a7-47d6-4cfd-b06c-9ba478629980" providerId="ADAL" clId="{704388C3-6AB6-44C4-A589-6641D55B731C}" dt="2024-08-01T22:42:41.415" v="7784" actId="1076"/>
          <ac:picMkLst>
            <pc:docMk/>
            <pc:sldMk cId="1584530533" sldId="277"/>
            <ac:picMk id="1032" creationId="{2363122E-C277-379D-7418-58FAFB1F5DCF}"/>
          </ac:picMkLst>
        </pc:picChg>
        <pc:picChg chg="add del mod">
          <ac:chgData name="Amber Cameron" userId="fed342a7-47d6-4cfd-b06c-9ba478629980" providerId="ADAL" clId="{704388C3-6AB6-44C4-A589-6641D55B731C}" dt="2024-08-01T22:15:35.585" v="7656" actId="478"/>
          <ac:picMkLst>
            <pc:docMk/>
            <pc:sldMk cId="1584530533" sldId="277"/>
            <ac:picMk id="1034" creationId="{C75EB3BE-9EB2-C468-8859-800DC5CC19B5}"/>
          </ac:picMkLst>
        </pc:picChg>
        <pc:picChg chg="add mod">
          <ac:chgData name="Amber Cameron" userId="fed342a7-47d6-4cfd-b06c-9ba478629980" providerId="ADAL" clId="{704388C3-6AB6-44C4-A589-6641D55B731C}" dt="2024-08-01T22:42:42.774" v="7785" actId="1076"/>
          <ac:picMkLst>
            <pc:docMk/>
            <pc:sldMk cId="1584530533" sldId="277"/>
            <ac:picMk id="1036" creationId="{13EAFC1E-E2B0-4F62-3C3C-6A77CD971FF6}"/>
          </ac:picMkLst>
        </pc:picChg>
        <pc:picChg chg="add mod">
          <ac:chgData name="Amber Cameron" userId="fed342a7-47d6-4cfd-b06c-9ba478629980" providerId="ADAL" clId="{704388C3-6AB6-44C4-A589-6641D55B731C}" dt="2024-08-01T22:42:43.949" v="7786" actId="1076"/>
          <ac:picMkLst>
            <pc:docMk/>
            <pc:sldMk cId="1584530533" sldId="277"/>
            <ac:picMk id="1038" creationId="{4E2F62EA-7120-F2A0-DED4-7B125A8B5727}"/>
          </ac:picMkLst>
        </pc:picChg>
        <pc:picChg chg="add mod">
          <ac:chgData name="Amber Cameron" userId="fed342a7-47d6-4cfd-b06c-9ba478629980" providerId="ADAL" clId="{704388C3-6AB6-44C4-A589-6641D55B731C}" dt="2024-08-01T22:42:45.202" v="7787" actId="1076"/>
          <ac:picMkLst>
            <pc:docMk/>
            <pc:sldMk cId="1584530533" sldId="277"/>
            <ac:picMk id="1040" creationId="{01D625B5-6917-AFCA-5D0D-300577C55F2A}"/>
          </ac:picMkLst>
        </pc:picChg>
        <pc:picChg chg="add mod">
          <ac:chgData name="Amber Cameron" userId="fed342a7-47d6-4cfd-b06c-9ba478629980" providerId="ADAL" clId="{704388C3-6AB6-44C4-A589-6641D55B731C}" dt="2024-08-01T22:42:47.268" v="7788" actId="1076"/>
          <ac:picMkLst>
            <pc:docMk/>
            <pc:sldMk cId="1584530533" sldId="277"/>
            <ac:picMk id="1042" creationId="{E42F3897-1B5E-B374-F08E-7874AA65DD0B}"/>
          </ac:picMkLst>
        </pc:picChg>
        <pc:picChg chg="add mod">
          <ac:chgData name="Amber Cameron" userId="fed342a7-47d6-4cfd-b06c-9ba478629980" providerId="ADAL" clId="{704388C3-6AB6-44C4-A589-6641D55B731C}" dt="2024-08-01T22:42:50.142" v="7790" actId="14100"/>
          <ac:picMkLst>
            <pc:docMk/>
            <pc:sldMk cId="1584530533" sldId="277"/>
            <ac:picMk id="1044" creationId="{F0C05EB6-2D96-4084-529C-52DA030B646A}"/>
          </ac:picMkLst>
        </pc:picChg>
        <pc:picChg chg="add mod">
          <ac:chgData name="Amber Cameron" userId="fed342a7-47d6-4cfd-b06c-9ba478629980" providerId="ADAL" clId="{704388C3-6AB6-44C4-A589-6641D55B731C}" dt="2024-08-01T22:42:53.147" v="7793" actId="1076"/>
          <ac:picMkLst>
            <pc:docMk/>
            <pc:sldMk cId="1584530533" sldId="277"/>
            <ac:picMk id="1046" creationId="{54387A0A-B6BE-A837-7D19-8117848C5DCD}"/>
          </ac:picMkLst>
        </pc:picChg>
        <pc:picChg chg="add mod">
          <ac:chgData name="Amber Cameron" userId="fed342a7-47d6-4cfd-b06c-9ba478629980" providerId="ADAL" clId="{704388C3-6AB6-44C4-A589-6641D55B731C}" dt="2024-08-01T22:42:55.967" v="7795" actId="1076"/>
          <ac:picMkLst>
            <pc:docMk/>
            <pc:sldMk cId="1584530533" sldId="277"/>
            <ac:picMk id="1050" creationId="{7466E253-6D53-0A0B-81AF-730A44343241}"/>
          </ac:picMkLst>
        </pc:picChg>
        <pc:picChg chg="add mod">
          <ac:chgData name="Amber Cameron" userId="fed342a7-47d6-4cfd-b06c-9ba478629980" providerId="ADAL" clId="{704388C3-6AB6-44C4-A589-6641D55B731C}" dt="2024-08-01T22:43:02.509" v="7799" actId="1076"/>
          <ac:picMkLst>
            <pc:docMk/>
            <pc:sldMk cId="1584530533" sldId="277"/>
            <ac:picMk id="1052" creationId="{AE198BF7-448C-3C45-7F6F-4A4B56DF2D15}"/>
          </ac:picMkLst>
        </pc:picChg>
        <pc:picChg chg="add mod">
          <ac:chgData name="Amber Cameron" userId="fed342a7-47d6-4cfd-b06c-9ba478629980" providerId="ADAL" clId="{704388C3-6AB6-44C4-A589-6641D55B731C}" dt="2024-08-01T22:43:12.172" v="7804" actId="1076"/>
          <ac:picMkLst>
            <pc:docMk/>
            <pc:sldMk cId="1584530533" sldId="277"/>
            <ac:picMk id="1054" creationId="{719E9965-2E87-BC73-0029-7D23FA7FDA0A}"/>
          </ac:picMkLst>
        </pc:picChg>
        <pc:picChg chg="add mod">
          <ac:chgData name="Amber Cameron" userId="fed342a7-47d6-4cfd-b06c-9ba478629980" providerId="ADAL" clId="{704388C3-6AB6-44C4-A589-6641D55B731C}" dt="2024-08-01T22:43:17.657" v="7808" actId="1076"/>
          <ac:picMkLst>
            <pc:docMk/>
            <pc:sldMk cId="1584530533" sldId="277"/>
            <ac:picMk id="1056" creationId="{6FB9C23C-353B-6040-AFFE-D5D3E177CA66}"/>
          </ac:picMkLst>
        </pc:picChg>
        <pc:picChg chg="add mod">
          <ac:chgData name="Amber Cameron" userId="fed342a7-47d6-4cfd-b06c-9ba478629980" providerId="ADAL" clId="{704388C3-6AB6-44C4-A589-6641D55B731C}" dt="2024-08-01T22:43:14.491" v="7806" actId="1076"/>
          <ac:picMkLst>
            <pc:docMk/>
            <pc:sldMk cId="1584530533" sldId="277"/>
            <ac:picMk id="1058" creationId="{934A1AE0-5A9C-35D0-299B-BD76D119C180}"/>
          </ac:picMkLst>
        </pc:picChg>
        <pc:picChg chg="add mod">
          <ac:chgData name="Amber Cameron" userId="fed342a7-47d6-4cfd-b06c-9ba478629980" providerId="ADAL" clId="{704388C3-6AB6-44C4-A589-6641D55B731C}" dt="2024-08-01T22:42:54.349" v="7794" actId="1076"/>
          <ac:picMkLst>
            <pc:docMk/>
            <pc:sldMk cId="1584530533" sldId="277"/>
            <ac:picMk id="1059" creationId="{A0C5D25D-BA25-15B6-1935-14E2CF06CED3}"/>
          </ac:picMkLst>
        </pc:picChg>
        <pc:picChg chg="add mod">
          <ac:chgData name="Amber Cameron" userId="fed342a7-47d6-4cfd-b06c-9ba478629980" providerId="ADAL" clId="{704388C3-6AB6-44C4-A589-6641D55B731C}" dt="2024-08-01T22:43:00.273" v="7798" actId="1076"/>
          <ac:picMkLst>
            <pc:docMk/>
            <pc:sldMk cId="1584530533" sldId="277"/>
            <ac:picMk id="1060" creationId="{BF2464A2-C2E8-2F4B-7ED5-D44E15AF99A4}"/>
          </ac:picMkLst>
        </pc:picChg>
        <pc:picChg chg="add mod">
          <ac:chgData name="Amber Cameron" userId="fed342a7-47d6-4cfd-b06c-9ba478629980" providerId="ADAL" clId="{704388C3-6AB6-44C4-A589-6641D55B731C}" dt="2024-08-01T22:43:13.517" v="7805" actId="1076"/>
          <ac:picMkLst>
            <pc:docMk/>
            <pc:sldMk cId="1584530533" sldId="277"/>
            <ac:picMk id="1061" creationId="{E3E3F1D9-C802-2E99-1094-39D194D686BD}"/>
          </ac:picMkLst>
        </pc:picChg>
      </pc:sldChg>
      <pc:sldChg chg="addSp delSp modSp add mod setBg">
        <pc:chgData name="Amber Cameron" userId="fed342a7-47d6-4cfd-b06c-9ba478629980" providerId="ADAL" clId="{704388C3-6AB6-44C4-A589-6641D55B731C}" dt="2024-08-01T23:12:57.800" v="8108" actId="20577"/>
        <pc:sldMkLst>
          <pc:docMk/>
          <pc:sldMk cId="50848770" sldId="278"/>
        </pc:sldMkLst>
        <pc:spChg chg="mod">
          <ac:chgData name="Amber Cameron" userId="fed342a7-47d6-4cfd-b06c-9ba478629980" providerId="ADAL" clId="{704388C3-6AB6-44C4-A589-6641D55B731C}" dt="2024-08-01T01:46:29.026" v="4012" actId="26606"/>
          <ac:spMkLst>
            <pc:docMk/>
            <pc:sldMk cId="50848770" sldId="278"/>
            <ac:spMk id="2" creationId="{EA2FAC67-FE48-878F-4AF0-11363ED0BA14}"/>
          </ac:spMkLst>
        </pc:spChg>
        <pc:spChg chg="mod">
          <ac:chgData name="Amber Cameron" userId="fed342a7-47d6-4cfd-b06c-9ba478629980" providerId="ADAL" clId="{704388C3-6AB6-44C4-A589-6641D55B731C}" dt="2024-08-01T23:12:57.800" v="8108" actId="20577"/>
          <ac:spMkLst>
            <pc:docMk/>
            <pc:sldMk cId="50848770" sldId="278"/>
            <ac:spMk id="4" creationId="{C36CE627-2843-E241-52B3-9E1FF49C3A72}"/>
          </ac:spMkLst>
        </pc:spChg>
        <pc:spChg chg="add del mod">
          <ac:chgData name="Amber Cameron" userId="fed342a7-47d6-4cfd-b06c-9ba478629980" providerId="ADAL" clId="{704388C3-6AB6-44C4-A589-6641D55B731C}" dt="2024-08-01T01:45:06.817" v="3993" actId="478"/>
          <ac:spMkLst>
            <pc:docMk/>
            <pc:sldMk cId="50848770" sldId="278"/>
            <ac:spMk id="5" creationId="{A639010E-FA0A-E588-D788-DA953ABA20DA}"/>
          </ac:spMkLst>
        </pc:spChg>
        <pc:spChg chg="add del mod">
          <ac:chgData name="Amber Cameron" userId="fed342a7-47d6-4cfd-b06c-9ba478629980" providerId="ADAL" clId="{704388C3-6AB6-44C4-A589-6641D55B731C}" dt="2024-08-01T01:45:04.276" v="3992" actId="478"/>
          <ac:spMkLst>
            <pc:docMk/>
            <pc:sldMk cId="50848770" sldId="278"/>
            <ac:spMk id="11" creationId="{C4B34D24-1604-9674-A3F7-4D3E62C2CD6D}"/>
          </ac:spMkLst>
        </pc:spChg>
        <pc:spChg chg="add del">
          <ac:chgData name="Amber Cameron" userId="fed342a7-47d6-4cfd-b06c-9ba478629980" providerId="ADAL" clId="{704388C3-6AB6-44C4-A589-6641D55B731C}" dt="2024-08-01T01:46:12.666" v="4005" actId="26606"/>
          <ac:spMkLst>
            <pc:docMk/>
            <pc:sldMk cId="50848770" sldId="278"/>
            <ac:spMk id="12" creationId="{2EB492CD-616E-47F8-933B-5E2D952A0593}"/>
          </ac:spMkLst>
        </pc:spChg>
        <pc:spChg chg="add del">
          <ac:chgData name="Amber Cameron" userId="fed342a7-47d6-4cfd-b06c-9ba478629980" providerId="ADAL" clId="{704388C3-6AB6-44C4-A589-6641D55B731C}" dt="2024-08-01T01:46:12.666" v="4005" actId="26606"/>
          <ac:spMkLst>
            <pc:docMk/>
            <pc:sldMk cId="50848770" sldId="278"/>
            <ac:spMk id="13" creationId="{0007FE00-9498-4706-B255-6437B0252C02}"/>
          </ac:spMkLst>
        </pc:spChg>
        <pc:spChg chg="add del">
          <ac:chgData name="Amber Cameron" userId="fed342a7-47d6-4cfd-b06c-9ba478629980" providerId="ADAL" clId="{704388C3-6AB6-44C4-A589-6641D55B731C}" dt="2024-08-01T01:46:12.666" v="4005" actId="26606"/>
          <ac:spMkLst>
            <pc:docMk/>
            <pc:sldMk cId="50848770" sldId="278"/>
            <ac:spMk id="14" creationId="{59383CF9-23B5-4335-9B21-1791C4CF1C75}"/>
          </ac:spMkLst>
        </pc:spChg>
        <pc:spChg chg="add del">
          <ac:chgData name="Amber Cameron" userId="fed342a7-47d6-4cfd-b06c-9ba478629980" providerId="ADAL" clId="{704388C3-6AB6-44C4-A589-6641D55B731C}" dt="2024-08-01T01:46:28.994" v="4011" actId="26606"/>
          <ac:spMkLst>
            <pc:docMk/>
            <pc:sldMk cId="50848770" sldId="278"/>
            <ac:spMk id="15" creationId="{08980754-6F4B-43C9-B9BE-127B6BED6586}"/>
          </ac:spMkLst>
        </pc:spChg>
        <pc:spChg chg="add del">
          <ac:chgData name="Amber Cameron" userId="fed342a7-47d6-4cfd-b06c-9ba478629980" providerId="ADAL" clId="{704388C3-6AB6-44C4-A589-6641D55B731C}" dt="2024-08-01T01:46:28.994" v="4011" actId="26606"/>
          <ac:spMkLst>
            <pc:docMk/>
            <pc:sldMk cId="50848770" sldId="278"/>
            <ac:spMk id="17" creationId="{2C1BBA94-3F40-40AA-8BB9-E69E25E537C1}"/>
          </ac:spMkLst>
        </pc:spChg>
        <pc:spChg chg="add del">
          <ac:chgData name="Amber Cameron" userId="fed342a7-47d6-4cfd-b06c-9ba478629980" providerId="ADAL" clId="{704388C3-6AB6-44C4-A589-6641D55B731C}" dt="2024-08-01T01:46:18.760" v="4007" actId="26606"/>
          <ac:spMkLst>
            <pc:docMk/>
            <pc:sldMk cId="50848770" sldId="278"/>
            <ac:spMk id="18" creationId="{B6FACB3C-9069-4791-BC5C-0DB7CD19B853}"/>
          </ac:spMkLst>
        </pc:spChg>
        <pc:spChg chg="add del">
          <ac:chgData name="Amber Cameron" userId="fed342a7-47d6-4cfd-b06c-9ba478629980" providerId="ADAL" clId="{704388C3-6AB6-44C4-A589-6641D55B731C}" dt="2024-08-01T01:46:18.760" v="4007" actId="26606"/>
          <ac:spMkLst>
            <pc:docMk/>
            <pc:sldMk cId="50848770" sldId="278"/>
            <ac:spMk id="19" creationId="{71F2038E-D777-4B76-81DD-DD13EE91B9DD}"/>
          </ac:spMkLst>
        </pc:spChg>
        <pc:spChg chg="add del">
          <ac:chgData name="Amber Cameron" userId="fed342a7-47d6-4cfd-b06c-9ba478629980" providerId="ADAL" clId="{704388C3-6AB6-44C4-A589-6641D55B731C}" dt="2024-08-01T01:46:25.155" v="4009" actId="26606"/>
          <ac:spMkLst>
            <pc:docMk/>
            <pc:sldMk cId="50848770" sldId="278"/>
            <ac:spMk id="23" creationId="{AF6CB648-9554-488A-B457-99CAAD1DA528}"/>
          </ac:spMkLst>
        </pc:spChg>
        <pc:spChg chg="add del">
          <ac:chgData name="Amber Cameron" userId="fed342a7-47d6-4cfd-b06c-9ba478629980" providerId="ADAL" clId="{704388C3-6AB6-44C4-A589-6641D55B731C}" dt="2024-08-01T01:46:25.155" v="4009" actId="26606"/>
          <ac:spMkLst>
            <pc:docMk/>
            <pc:sldMk cId="50848770" sldId="278"/>
            <ac:spMk id="24" creationId="{E3ADCBE7-9330-1CDA-00EB-CDD12DB722FF}"/>
          </ac:spMkLst>
        </pc:spChg>
        <pc:spChg chg="add del">
          <ac:chgData name="Amber Cameron" userId="fed342a7-47d6-4cfd-b06c-9ba478629980" providerId="ADAL" clId="{704388C3-6AB6-44C4-A589-6641D55B731C}" dt="2024-08-01T01:46:28.994" v="4011" actId="26606"/>
          <ac:spMkLst>
            <pc:docMk/>
            <pc:sldMk cId="50848770" sldId="278"/>
            <ac:spMk id="26" creationId="{DBC6133C-0615-4CE4-9132-37E609A9BDFA}"/>
          </ac:spMkLst>
        </pc:spChg>
        <pc:spChg chg="add del">
          <ac:chgData name="Amber Cameron" userId="fed342a7-47d6-4cfd-b06c-9ba478629980" providerId="ADAL" clId="{704388C3-6AB6-44C4-A589-6641D55B731C}" dt="2024-08-01T01:46:28.994" v="4011" actId="26606"/>
          <ac:spMkLst>
            <pc:docMk/>
            <pc:sldMk cId="50848770" sldId="278"/>
            <ac:spMk id="27" creationId="{169CC832-2974-4E8D-90ED-3E2941BA7336}"/>
          </ac:spMkLst>
        </pc:spChg>
        <pc:spChg chg="add del">
          <ac:chgData name="Amber Cameron" userId="fed342a7-47d6-4cfd-b06c-9ba478629980" providerId="ADAL" clId="{704388C3-6AB6-44C4-A589-6641D55B731C}" dt="2024-08-01T01:46:28.994" v="4011" actId="26606"/>
          <ac:spMkLst>
            <pc:docMk/>
            <pc:sldMk cId="50848770" sldId="278"/>
            <ac:spMk id="28" creationId="{55222F96-971A-4F90-B841-6BAB416C7AC1}"/>
          </ac:spMkLst>
        </pc:spChg>
        <pc:spChg chg="add">
          <ac:chgData name="Amber Cameron" userId="fed342a7-47d6-4cfd-b06c-9ba478629980" providerId="ADAL" clId="{704388C3-6AB6-44C4-A589-6641D55B731C}" dt="2024-08-01T01:46:29.026" v="4012" actId="26606"/>
          <ac:spMkLst>
            <pc:docMk/>
            <pc:sldMk cId="50848770" sldId="278"/>
            <ac:spMk id="30" creationId="{F821940F-7A1D-4ACC-85B4-A932898ABB37}"/>
          </ac:spMkLst>
        </pc:spChg>
        <pc:spChg chg="add">
          <ac:chgData name="Amber Cameron" userId="fed342a7-47d6-4cfd-b06c-9ba478629980" providerId="ADAL" clId="{704388C3-6AB6-44C4-A589-6641D55B731C}" dt="2024-08-01T01:46:29.026" v="4012" actId="26606"/>
          <ac:spMkLst>
            <pc:docMk/>
            <pc:sldMk cId="50848770" sldId="278"/>
            <ac:spMk id="31" creationId="{16674508-81D3-48CF-96BF-7FC60EAA572A}"/>
          </ac:spMkLst>
        </pc:spChg>
        <pc:grpChg chg="add del">
          <ac:chgData name="Amber Cameron" userId="fed342a7-47d6-4cfd-b06c-9ba478629980" providerId="ADAL" clId="{704388C3-6AB6-44C4-A589-6641D55B731C}" dt="2024-08-01T01:46:07.967" v="4003" actId="26606"/>
          <ac:grpSpMkLst>
            <pc:docMk/>
            <pc:sldMk cId="50848770" sldId="278"/>
            <ac:grpSpMk id="9" creationId="{1FD67D68-9B83-C338-8342-3348D8F22347}"/>
          </ac:grpSpMkLst>
        </pc:grpChg>
        <pc:grpChg chg="add del">
          <ac:chgData name="Amber Cameron" userId="fed342a7-47d6-4cfd-b06c-9ba478629980" providerId="ADAL" clId="{704388C3-6AB6-44C4-A589-6641D55B731C}" dt="2024-08-01T01:46:18.760" v="4007" actId="26606"/>
          <ac:grpSpMkLst>
            <pc:docMk/>
            <pc:sldMk cId="50848770" sldId="278"/>
            <ac:grpSpMk id="20" creationId="{DD354807-230F-4402-B1B9-F733A8F1F190}"/>
          </ac:grpSpMkLst>
        </pc:grpChg>
        <pc:graphicFrameChg chg="add mod modGraphic">
          <ac:chgData name="Amber Cameron" userId="fed342a7-47d6-4cfd-b06c-9ba478629980" providerId="ADAL" clId="{704388C3-6AB6-44C4-A589-6641D55B731C}" dt="2024-08-01T01:46:29.026" v="4012" actId="26606"/>
          <ac:graphicFrameMkLst>
            <pc:docMk/>
            <pc:sldMk cId="50848770" sldId="278"/>
            <ac:graphicFrameMk id="3" creationId="{AC00C876-5944-04A8-5A33-D9224C7F9620}"/>
          </ac:graphicFrameMkLst>
        </pc:graphicFrameChg>
        <pc:picChg chg="add del mod">
          <ac:chgData name="Amber Cameron" userId="fed342a7-47d6-4cfd-b06c-9ba478629980" providerId="ADAL" clId="{704388C3-6AB6-44C4-A589-6641D55B731C}" dt="2024-08-01T01:45:58.441" v="4001" actId="478"/>
          <ac:picMkLst>
            <pc:docMk/>
            <pc:sldMk cId="50848770" sldId="278"/>
            <ac:picMk id="7" creationId="{1D85AFB9-1EF8-DBF0-D2D4-D5ABC1DE8D59}"/>
          </ac:picMkLst>
        </pc:picChg>
      </pc:sldChg>
      <pc:sldChg chg="addSp delSp modSp add mod ord setBg">
        <pc:chgData name="Amber Cameron" userId="fed342a7-47d6-4cfd-b06c-9ba478629980" providerId="ADAL" clId="{704388C3-6AB6-44C4-A589-6641D55B731C}" dt="2024-08-01T23:13:51.370" v="8135" actId="20577"/>
        <pc:sldMkLst>
          <pc:docMk/>
          <pc:sldMk cId="2239274807" sldId="279"/>
        </pc:sldMkLst>
        <pc:spChg chg="mod">
          <ac:chgData name="Amber Cameron" userId="fed342a7-47d6-4cfd-b06c-9ba478629980" providerId="ADAL" clId="{704388C3-6AB6-44C4-A589-6641D55B731C}" dt="2024-07-31T23:41:31.260" v="3142" actId="1076"/>
          <ac:spMkLst>
            <pc:docMk/>
            <pc:sldMk cId="2239274807" sldId="279"/>
            <ac:spMk id="2" creationId="{EA2FAC67-FE48-878F-4AF0-11363ED0BA14}"/>
          </ac:spMkLst>
        </pc:spChg>
        <pc:spChg chg="mod ord">
          <ac:chgData name="Amber Cameron" userId="fed342a7-47d6-4cfd-b06c-9ba478629980" providerId="ADAL" clId="{704388C3-6AB6-44C4-A589-6641D55B731C}" dt="2024-08-01T23:13:51.370" v="8135" actId="20577"/>
          <ac:spMkLst>
            <pc:docMk/>
            <pc:sldMk cId="2239274807" sldId="279"/>
            <ac:spMk id="4" creationId="{C36CE627-2843-E241-52B3-9E1FF49C3A72}"/>
          </ac:spMkLst>
        </pc:spChg>
        <pc:spChg chg="add del">
          <ac:chgData name="Amber Cameron" userId="fed342a7-47d6-4cfd-b06c-9ba478629980" providerId="ADAL" clId="{704388C3-6AB6-44C4-A589-6641D55B731C}" dt="2024-07-31T23:39:52.205" v="3120" actId="26606"/>
          <ac:spMkLst>
            <pc:docMk/>
            <pc:sldMk cId="2239274807" sldId="279"/>
            <ac:spMk id="10" creationId="{F13C74B1-5B17-4795-BED0-7140497B445A}"/>
          </ac:spMkLst>
        </pc:spChg>
        <pc:spChg chg="add del">
          <ac:chgData name="Amber Cameron" userId="fed342a7-47d6-4cfd-b06c-9ba478629980" providerId="ADAL" clId="{704388C3-6AB6-44C4-A589-6641D55B731C}" dt="2024-07-31T23:39:52.205" v="3120" actId="26606"/>
          <ac:spMkLst>
            <pc:docMk/>
            <pc:sldMk cId="2239274807" sldId="279"/>
            <ac:spMk id="12" creationId="{D4974D33-8DC5-464E-8C6D-BE58F0669C17}"/>
          </ac:spMkLst>
        </pc:spChg>
        <pc:spChg chg="add del">
          <ac:chgData name="Amber Cameron" userId="fed342a7-47d6-4cfd-b06c-9ba478629980" providerId="ADAL" clId="{704388C3-6AB6-44C4-A589-6641D55B731C}" dt="2024-07-31T23:39:52.205" v="3119" actId="26606"/>
          <ac:spMkLst>
            <pc:docMk/>
            <pc:sldMk cId="2239274807" sldId="279"/>
            <ac:spMk id="17" creationId="{F13C74B1-5B17-4795-BED0-7140497B445A}"/>
          </ac:spMkLst>
        </pc:spChg>
        <pc:spChg chg="add del">
          <ac:chgData name="Amber Cameron" userId="fed342a7-47d6-4cfd-b06c-9ba478629980" providerId="ADAL" clId="{704388C3-6AB6-44C4-A589-6641D55B731C}" dt="2024-07-31T23:39:52.205" v="3119" actId="26606"/>
          <ac:spMkLst>
            <pc:docMk/>
            <pc:sldMk cId="2239274807" sldId="279"/>
            <ac:spMk id="19" creationId="{D4974D33-8DC5-464E-8C6D-BE58F0669C17}"/>
          </ac:spMkLst>
        </pc:spChg>
        <pc:spChg chg="add del">
          <ac:chgData name="Amber Cameron" userId="fed342a7-47d6-4cfd-b06c-9ba478629980" providerId="ADAL" clId="{704388C3-6AB6-44C4-A589-6641D55B731C}" dt="2024-07-31T23:41:17.353" v="3136" actId="26606"/>
          <ac:spMkLst>
            <pc:docMk/>
            <pc:sldMk cId="2239274807" sldId="279"/>
            <ac:spMk id="21" creationId="{9F7D5CDA-D291-4307-BF55-1381FED29634}"/>
          </ac:spMkLst>
        </pc:spChg>
        <pc:spChg chg="add del">
          <ac:chgData name="Amber Cameron" userId="fed342a7-47d6-4cfd-b06c-9ba478629980" providerId="ADAL" clId="{704388C3-6AB6-44C4-A589-6641D55B731C}" dt="2024-07-31T23:40:47.456" v="3128" actId="26606"/>
          <ac:spMkLst>
            <pc:docMk/>
            <pc:sldMk cId="2239274807" sldId="279"/>
            <ac:spMk id="26" creationId="{2C61293E-6EBE-43EF-A52C-9BEBFD7679D4}"/>
          </ac:spMkLst>
        </pc:spChg>
        <pc:spChg chg="add del">
          <ac:chgData name="Amber Cameron" userId="fed342a7-47d6-4cfd-b06c-9ba478629980" providerId="ADAL" clId="{704388C3-6AB6-44C4-A589-6641D55B731C}" dt="2024-07-31T23:40:47.456" v="3128" actId="26606"/>
          <ac:spMkLst>
            <pc:docMk/>
            <pc:sldMk cId="2239274807" sldId="279"/>
            <ac:spMk id="28" creationId="{21540236-BFD5-4A9D-8840-4703E7F76825}"/>
          </ac:spMkLst>
        </pc:spChg>
        <pc:spChg chg="add del">
          <ac:chgData name="Amber Cameron" userId="fed342a7-47d6-4cfd-b06c-9ba478629980" providerId="ADAL" clId="{704388C3-6AB6-44C4-A589-6641D55B731C}" dt="2024-07-31T23:40:56.198" v="3131" actId="26606"/>
          <ac:spMkLst>
            <pc:docMk/>
            <pc:sldMk cId="2239274807" sldId="279"/>
            <ac:spMk id="30" creationId="{915128D9-2797-47FA-B6FE-EC24E6B8437A}"/>
          </ac:spMkLst>
        </pc:spChg>
        <pc:spChg chg="add del">
          <ac:chgData name="Amber Cameron" userId="fed342a7-47d6-4cfd-b06c-9ba478629980" providerId="ADAL" clId="{704388C3-6AB6-44C4-A589-6641D55B731C}" dt="2024-07-31T23:40:56.198" v="3131" actId="26606"/>
          <ac:spMkLst>
            <pc:docMk/>
            <pc:sldMk cId="2239274807" sldId="279"/>
            <ac:spMk id="31" creationId="{8380AD67-C5CA-4918-B4BB-C359BB03EEDD}"/>
          </ac:spMkLst>
        </pc:spChg>
        <pc:spChg chg="add del">
          <ac:chgData name="Amber Cameron" userId="fed342a7-47d6-4cfd-b06c-9ba478629980" providerId="ADAL" clId="{704388C3-6AB6-44C4-A589-6641D55B731C}" dt="2024-07-31T23:40:56.198" v="3131" actId="26606"/>
          <ac:spMkLst>
            <pc:docMk/>
            <pc:sldMk cId="2239274807" sldId="279"/>
            <ac:spMk id="32" creationId="{EABAD4DA-87BA-4F70-9EF0-45C6BCF17823}"/>
          </ac:spMkLst>
        </pc:spChg>
        <pc:spChg chg="add del">
          <ac:chgData name="Amber Cameron" userId="fed342a7-47d6-4cfd-b06c-9ba478629980" providerId="ADAL" clId="{704388C3-6AB6-44C4-A589-6641D55B731C}" dt="2024-07-31T23:41:17.350" v="3135" actId="26606"/>
          <ac:spMkLst>
            <pc:docMk/>
            <pc:sldMk cId="2239274807" sldId="279"/>
            <ac:spMk id="36" creationId="{2EB492CD-616E-47F8-933B-5E2D952A0593}"/>
          </ac:spMkLst>
        </pc:spChg>
        <pc:spChg chg="add del">
          <ac:chgData name="Amber Cameron" userId="fed342a7-47d6-4cfd-b06c-9ba478629980" providerId="ADAL" clId="{704388C3-6AB6-44C4-A589-6641D55B731C}" dt="2024-07-31T23:41:17.350" v="3135" actId="26606"/>
          <ac:spMkLst>
            <pc:docMk/>
            <pc:sldMk cId="2239274807" sldId="279"/>
            <ac:spMk id="37" creationId="{59383CF9-23B5-4335-9B21-1791C4CF1C75}"/>
          </ac:spMkLst>
        </pc:spChg>
        <pc:spChg chg="add del">
          <ac:chgData name="Amber Cameron" userId="fed342a7-47d6-4cfd-b06c-9ba478629980" providerId="ADAL" clId="{704388C3-6AB6-44C4-A589-6641D55B731C}" dt="2024-07-31T23:41:17.350" v="3135" actId="26606"/>
          <ac:spMkLst>
            <pc:docMk/>
            <pc:sldMk cId="2239274807" sldId="279"/>
            <ac:spMk id="38" creationId="{0007FE00-9498-4706-B255-6437B0252C02}"/>
          </ac:spMkLst>
        </pc:spChg>
        <pc:picChg chg="add mod">
          <ac:chgData name="Amber Cameron" userId="fed342a7-47d6-4cfd-b06c-9ba478629980" providerId="ADAL" clId="{704388C3-6AB6-44C4-A589-6641D55B731C}" dt="2024-07-31T23:41:17.353" v="3136" actId="26606"/>
          <ac:picMkLst>
            <pc:docMk/>
            <pc:sldMk cId="2239274807" sldId="279"/>
            <ac:picMk id="5" creationId="{F7A9B813-0C85-E8F7-1AFC-26914BF199FF}"/>
          </ac:picMkLst>
        </pc:picChg>
        <pc:picChg chg="add">
          <ac:chgData name="Amber Cameron" userId="fed342a7-47d6-4cfd-b06c-9ba478629980" providerId="ADAL" clId="{704388C3-6AB6-44C4-A589-6641D55B731C}" dt="2024-07-31T23:37:59.160" v="3080"/>
          <ac:picMkLst>
            <pc:docMk/>
            <pc:sldMk cId="2239274807" sldId="279"/>
            <ac:picMk id="1026" creationId="{0868B36E-7E03-9D2F-DE7A-F62241C2AA98}"/>
          </ac:picMkLst>
        </pc:picChg>
        <pc:cxnChg chg="add del">
          <ac:chgData name="Amber Cameron" userId="fed342a7-47d6-4cfd-b06c-9ba478629980" providerId="ADAL" clId="{704388C3-6AB6-44C4-A589-6641D55B731C}" dt="2024-07-31T23:41:08.866" v="3133" actId="26606"/>
          <ac:cxnSpMkLst>
            <pc:docMk/>
            <pc:sldMk cId="2239274807" sldId="279"/>
            <ac:cxnSpMk id="34" creationId="{1503BFE4-729B-D9D0-C17B-501E6AF1127A}"/>
          </ac:cxnSpMkLst>
        </pc:cxnChg>
      </pc:sldChg>
      <pc:sldChg chg="add del ord">
        <pc:chgData name="Amber Cameron" userId="fed342a7-47d6-4cfd-b06c-9ba478629980" providerId="ADAL" clId="{704388C3-6AB6-44C4-A589-6641D55B731C}" dt="2024-08-01T10:13:25.026" v="6162" actId="47"/>
        <pc:sldMkLst>
          <pc:docMk/>
          <pc:sldMk cId="2727308142" sldId="280"/>
        </pc:sldMkLst>
      </pc:sldChg>
      <pc:sldChg chg="modSp add del mod ord">
        <pc:chgData name="Amber Cameron" userId="fed342a7-47d6-4cfd-b06c-9ba478629980" providerId="ADAL" clId="{704388C3-6AB6-44C4-A589-6641D55B731C}" dt="2024-08-01T03:21:49.481" v="4143" actId="2696"/>
        <pc:sldMkLst>
          <pc:docMk/>
          <pc:sldMk cId="1409308907" sldId="281"/>
        </pc:sldMkLst>
        <pc:spChg chg="mod">
          <ac:chgData name="Amber Cameron" userId="fed342a7-47d6-4cfd-b06c-9ba478629980" providerId="ADAL" clId="{704388C3-6AB6-44C4-A589-6641D55B731C}" dt="2024-07-31T23:48:16.112" v="3193" actId="20577"/>
          <ac:spMkLst>
            <pc:docMk/>
            <pc:sldMk cId="1409308907" sldId="281"/>
            <ac:spMk id="2" creationId="{EA2FAC67-FE48-878F-4AF0-11363ED0BA14}"/>
          </ac:spMkLst>
        </pc:spChg>
        <pc:spChg chg="mod">
          <ac:chgData name="Amber Cameron" userId="fed342a7-47d6-4cfd-b06c-9ba478629980" providerId="ADAL" clId="{704388C3-6AB6-44C4-A589-6641D55B731C}" dt="2024-07-31T23:49:13.958" v="3239" actId="27636"/>
          <ac:spMkLst>
            <pc:docMk/>
            <pc:sldMk cId="1409308907" sldId="281"/>
            <ac:spMk id="4" creationId="{C36CE627-2843-E241-52B3-9E1FF49C3A72}"/>
          </ac:spMkLst>
        </pc:spChg>
      </pc:sldChg>
      <pc:sldChg chg="addSp delSp modSp add mod setBg">
        <pc:chgData name="Amber Cameron" userId="fed342a7-47d6-4cfd-b06c-9ba478629980" providerId="ADAL" clId="{704388C3-6AB6-44C4-A589-6641D55B731C}" dt="2024-08-01T23:35:13.203" v="8202" actId="27636"/>
        <pc:sldMkLst>
          <pc:docMk/>
          <pc:sldMk cId="1639432224" sldId="281"/>
        </pc:sldMkLst>
        <pc:spChg chg="mod">
          <ac:chgData name="Amber Cameron" userId="fed342a7-47d6-4cfd-b06c-9ba478629980" providerId="ADAL" clId="{704388C3-6AB6-44C4-A589-6641D55B731C}" dt="2024-08-01T05:25:43.681" v="5770" actId="26606"/>
          <ac:spMkLst>
            <pc:docMk/>
            <pc:sldMk cId="1639432224" sldId="281"/>
            <ac:spMk id="2" creationId="{EA2FAC67-FE48-878F-4AF0-11363ED0BA14}"/>
          </ac:spMkLst>
        </pc:spChg>
        <pc:spChg chg="mod ord">
          <ac:chgData name="Amber Cameron" userId="fed342a7-47d6-4cfd-b06c-9ba478629980" providerId="ADAL" clId="{704388C3-6AB6-44C4-A589-6641D55B731C}" dt="2024-08-01T23:35:13.203" v="8202" actId="27636"/>
          <ac:spMkLst>
            <pc:docMk/>
            <pc:sldMk cId="1639432224" sldId="281"/>
            <ac:spMk id="4" creationId="{C36CE627-2843-E241-52B3-9E1FF49C3A72}"/>
          </ac:spMkLst>
        </pc:spChg>
        <pc:spChg chg="add del">
          <ac:chgData name="Amber Cameron" userId="fed342a7-47d6-4cfd-b06c-9ba478629980" providerId="ADAL" clId="{704388C3-6AB6-44C4-A589-6641D55B731C}" dt="2024-08-01T05:15:07.060" v="5745" actId="26606"/>
          <ac:spMkLst>
            <pc:docMk/>
            <pc:sldMk cId="1639432224" sldId="281"/>
            <ac:spMk id="7" creationId="{04812C46-200A-4DEB-A05E-3ED6C68C2387}"/>
          </ac:spMkLst>
        </pc:spChg>
        <pc:spChg chg="add del">
          <ac:chgData name="Amber Cameron" userId="fed342a7-47d6-4cfd-b06c-9ba478629980" providerId="ADAL" clId="{704388C3-6AB6-44C4-A589-6641D55B731C}" dt="2024-08-01T05:15:07.060" v="5745" actId="26606"/>
          <ac:spMkLst>
            <pc:docMk/>
            <pc:sldMk cId="1639432224" sldId="281"/>
            <ac:spMk id="8" creationId="{D1EA859B-E555-4109-94F3-6700E046E008}"/>
          </ac:spMkLst>
        </pc:spChg>
        <pc:spChg chg="add del">
          <ac:chgData name="Amber Cameron" userId="fed342a7-47d6-4cfd-b06c-9ba478629980" providerId="ADAL" clId="{704388C3-6AB6-44C4-A589-6641D55B731C}" dt="2024-08-01T05:16:05.843" v="5754" actId="26606"/>
          <ac:spMkLst>
            <pc:docMk/>
            <pc:sldMk cId="1639432224" sldId="281"/>
            <ac:spMk id="9" creationId="{04C21BAE-6866-4C7A-A7EC-C1B2E572D5BE}"/>
          </ac:spMkLst>
        </pc:spChg>
        <pc:spChg chg="add del">
          <ac:chgData name="Amber Cameron" userId="fed342a7-47d6-4cfd-b06c-9ba478629980" providerId="ADAL" clId="{704388C3-6AB6-44C4-A589-6641D55B731C}" dt="2024-08-01T05:14:10.639" v="5740" actId="26606"/>
          <ac:spMkLst>
            <pc:docMk/>
            <pc:sldMk cId="1639432224" sldId="281"/>
            <ac:spMk id="10" creationId="{979E27D9-03C7-44E2-9FF8-15D0C8506AF7}"/>
          </ac:spMkLst>
        </pc:spChg>
        <pc:spChg chg="add del">
          <ac:chgData name="Amber Cameron" userId="fed342a7-47d6-4cfd-b06c-9ba478629980" providerId="ADAL" clId="{704388C3-6AB6-44C4-A589-6641D55B731C}" dt="2024-08-01T05:15:21.398" v="5747" actId="26606"/>
          <ac:spMkLst>
            <pc:docMk/>
            <pc:sldMk cId="1639432224" sldId="281"/>
            <ac:spMk id="11" creationId="{F944E337-3E5D-4A1F-A5A1-2057F25B8A7B}"/>
          </ac:spMkLst>
        </pc:spChg>
        <pc:spChg chg="add del">
          <ac:chgData name="Amber Cameron" userId="fed342a7-47d6-4cfd-b06c-9ba478629980" providerId="ADAL" clId="{704388C3-6AB6-44C4-A589-6641D55B731C}" dt="2024-08-01T05:14:10.639" v="5740" actId="26606"/>
          <ac:spMkLst>
            <pc:docMk/>
            <pc:sldMk cId="1639432224" sldId="281"/>
            <ac:spMk id="12" creationId="{EEBF1590-3B36-48EE-A89D-3B6F3CB256AB}"/>
          </ac:spMkLst>
        </pc:spChg>
        <pc:spChg chg="add del">
          <ac:chgData name="Amber Cameron" userId="fed342a7-47d6-4cfd-b06c-9ba478629980" providerId="ADAL" clId="{704388C3-6AB6-44C4-A589-6641D55B731C}" dt="2024-08-01T05:15:21.398" v="5747" actId="26606"/>
          <ac:spMkLst>
            <pc:docMk/>
            <pc:sldMk cId="1639432224" sldId="281"/>
            <ac:spMk id="13" creationId="{4B24796A-C1F6-4B21-B963-70E55A144F0A}"/>
          </ac:spMkLst>
        </pc:spChg>
        <pc:spChg chg="add del">
          <ac:chgData name="Amber Cameron" userId="fed342a7-47d6-4cfd-b06c-9ba478629980" providerId="ADAL" clId="{704388C3-6AB6-44C4-A589-6641D55B731C}" dt="2024-08-01T05:14:10.639" v="5740" actId="26606"/>
          <ac:spMkLst>
            <pc:docMk/>
            <pc:sldMk cId="1639432224" sldId="281"/>
            <ac:spMk id="14" creationId="{AC8F6C8C-AB5A-4548-942D-E3FD40ACBC49}"/>
          </ac:spMkLst>
        </pc:spChg>
        <pc:spChg chg="add del">
          <ac:chgData name="Amber Cameron" userId="fed342a7-47d6-4cfd-b06c-9ba478629980" providerId="ADAL" clId="{704388C3-6AB6-44C4-A589-6641D55B731C}" dt="2024-08-01T05:15:21.398" v="5747" actId="26606"/>
          <ac:spMkLst>
            <pc:docMk/>
            <pc:sldMk cId="1639432224" sldId="281"/>
            <ac:spMk id="15" creationId="{8101159E-D455-456F-8FE1-396AB1590C2F}"/>
          </ac:spMkLst>
        </pc:spChg>
        <pc:spChg chg="add del">
          <ac:chgData name="Amber Cameron" userId="fed342a7-47d6-4cfd-b06c-9ba478629980" providerId="ADAL" clId="{704388C3-6AB6-44C4-A589-6641D55B731C}" dt="2024-08-01T05:14:25.482" v="5743" actId="26606"/>
          <ac:spMkLst>
            <pc:docMk/>
            <pc:sldMk cId="1639432224" sldId="281"/>
            <ac:spMk id="16" creationId="{04C21BAE-6866-4C7A-A7EC-C1B2E572D5BE}"/>
          </ac:spMkLst>
        </pc:spChg>
        <pc:spChg chg="add del">
          <ac:chgData name="Amber Cameron" userId="fed342a7-47d6-4cfd-b06c-9ba478629980" providerId="ADAL" clId="{704388C3-6AB6-44C4-A589-6641D55B731C}" dt="2024-08-01T05:14:25.482" v="5743" actId="26606"/>
          <ac:spMkLst>
            <pc:docMk/>
            <pc:sldMk cId="1639432224" sldId="281"/>
            <ac:spMk id="17" creationId="{7E7D0C94-08B4-48AE-8813-CC4D60294F42}"/>
          </ac:spMkLst>
        </pc:spChg>
        <pc:spChg chg="add del">
          <ac:chgData name="Amber Cameron" userId="fed342a7-47d6-4cfd-b06c-9ba478629980" providerId="ADAL" clId="{704388C3-6AB6-44C4-A589-6641D55B731C}" dt="2024-08-01T05:14:25.482" v="5743" actId="26606"/>
          <ac:spMkLst>
            <pc:docMk/>
            <pc:sldMk cId="1639432224" sldId="281"/>
            <ac:spMk id="18" creationId="{F0C518C2-0AA4-470C-87B9-9CBF428FBA25}"/>
          </ac:spMkLst>
        </pc:spChg>
        <pc:spChg chg="add del">
          <ac:chgData name="Amber Cameron" userId="fed342a7-47d6-4cfd-b06c-9ba478629980" providerId="ADAL" clId="{704388C3-6AB6-44C4-A589-6641D55B731C}" dt="2024-08-01T05:15:21.398" v="5747" actId="26606"/>
          <ac:spMkLst>
            <pc:docMk/>
            <pc:sldMk cId="1639432224" sldId="281"/>
            <ac:spMk id="19" creationId="{1F9FDF39-7A42-411B-85F1-9DE812C7A75B}"/>
          </ac:spMkLst>
        </pc:spChg>
        <pc:spChg chg="add del">
          <ac:chgData name="Amber Cameron" userId="fed342a7-47d6-4cfd-b06c-9ba478629980" providerId="ADAL" clId="{704388C3-6AB6-44C4-A589-6641D55B731C}" dt="2024-08-01T05:16:05.843" v="5754" actId="26606"/>
          <ac:spMkLst>
            <pc:docMk/>
            <pc:sldMk cId="1639432224" sldId="281"/>
            <ac:spMk id="20" creationId="{7E7D0C94-08B4-48AE-8813-CC4D60294F42}"/>
          </ac:spMkLst>
        </pc:spChg>
        <pc:spChg chg="add del">
          <ac:chgData name="Amber Cameron" userId="fed342a7-47d6-4cfd-b06c-9ba478629980" providerId="ADAL" clId="{704388C3-6AB6-44C4-A589-6641D55B731C}" dt="2024-08-01T05:16:05.843" v="5754" actId="26606"/>
          <ac:spMkLst>
            <pc:docMk/>
            <pc:sldMk cId="1639432224" sldId="281"/>
            <ac:spMk id="21" creationId="{F0C518C2-0AA4-470C-87B9-9CBF428FBA25}"/>
          </ac:spMkLst>
        </pc:spChg>
        <pc:spChg chg="add del">
          <ac:chgData name="Amber Cameron" userId="fed342a7-47d6-4cfd-b06c-9ba478629980" providerId="ADAL" clId="{704388C3-6AB6-44C4-A589-6641D55B731C}" dt="2024-08-01T05:25:43.681" v="5770" actId="26606"/>
          <ac:spMkLst>
            <pc:docMk/>
            <pc:sldMk cId="1639432224" sldId="281"/>
            <ac:spMk id="22" creationId="{FFD44BAB-2F3A-4B95-B9D3-E5B819787FF3}"/>
          </ac:spMkLst>
        </pc:spChg>
        <pc:spChg chg="add del">
          <ac:chgData name="Amber Cameron" userId="fed342a7-47d6-4cfd-b06c-9ba478629980" providerId="ADAL" clId="{704388C3-6AB6-44C4-A589-6641D55B731C}" dt="2024-08-01T05:25:27.898" v="5763" actId="26606"/>
          <ac:spMkLst>
            <pc:docMk/>
            <pc:sldMk cId="1639432224" sldId="281"/>
            <ac:spMk id="33" creationId="{D009D6D5-DAC2-4A8B-A17A-E206B9012D09}"/>
          </ac:spMkLst>
        </pc:spChg>
        <pc:spChg chg="add del">
          <ac:chgData name="Amber Cameron" userId="fed342a7-47d6-4cfd-b06c-9ba478629980" providerId="ADAL" clId="{704388C3-6AB6-44C4-A589-6641D55B731C}" dt="2024-08-01T05:25:35.098" v="5765" actId="26606"/>
          <ac:spMkLst>
            <pc:docMk/>
            <pc:sldMk cId="1639432224" sldId="281"/>
            <ac:spMk id="35" creationId="{83549E37-C86B-4401-90BD-D8BF83859F14}"/>
          </ac:spMkLst>
        </pc:spChg>
        <pc:spChg chg="add del">
          <ac:chgData name="Amber Cameron" userId="fed342a7-47d6-4cfd-b06c-9ba478629980" providerId="ADAL" clId="{704388C3-6AB6-44C4-A589-6641D55B731C}" dt="2024-08-01T05:25:35.098" v="5765" actId="26606"/>
          <ac:spMkLst>
            <pc:docMk/>
            <pc:sldMk cId="1639432224" sldId="281"/>
            <ac:spMk id="36" creationId="{560AFAAC-EA6C-45A9-9E03-C9C9F0193B4F}"/>
          </ac:spMkLst>
        </pc:spChg>
        <pc:spChg chg="add del">
          <ac:chgData name="Amber Cameron" userId="fed342a7-47d6-4cfd-b06c-9ba478629980" providerId="ADAL" clId="{704388C3-6AB6-44C4-A589-6641D55B731C}" dt="2024-08-01T05:25:35.098" v="5765" actId="26606"/>
          <ac:spMkLst>
            <pc:docMk/>
            <pc:sldMk cId="1639432224" sldId="281"/>
            <ac:spMk id="37" creationId="{8A17784E-76D8-4521-A77D-0D2EBB923004}"/>
          </ac:spMkLst>
        </pc:spChg>
        <pc:spChg chg="add del">
          <ac:chgData name="Amber Cameron" userId="fed342a7-47d6-4cfd-b06c-9ba478629980" providerId="ADAL" clId="{704388C3-6AB6-44C4-A589-6641D55B731C}" dt="2024-08-01T05:25:35.098" v="5765" actId="26606"/>
          <ac:spMkLst>
            <pc:docMk/>
            <pc:sldMk cId="1639432224" sldId="281"/>
            <ac:spMk id="39" creationId="{C0036C6B-F09C-4EAB-AE02-8D056EE74856}"/>
          </ac:spMkLst>
        </pc:spChg>
        <pc:spChg chg="add del">
          <ac:chgData name="Amber Cameron" userId="fed342a7-47d6-4cfd-b06c-9ba478629980" providerId="ADAL" clId="{704388C3-6AB6-44C4-A589-6641D55B731C}" dt="2024-08-01T05:25:35.098" v="5765" actId="26606"/>
          <ac:spMkLst>
            <pc:docMk/>
            <pc:sldMk cId="1639432224" sldId="281"/>
            <ac:spMk id="41" creationId="{FC8D5885-2804-4D3C-BE31-902E4D3279B0}"/>
          </ac:spMkLst>
        </pc:spChg>
        <pc:spChg chg="add del">
          <ac:chgData name="Amber Cameron" userId="fed342a7-47d6-4cfd-b06c-9ba478629980" providerId="ADAL" clId="{704388C3-6AB6-44C4-A589-6641D55B731C}" dt="2024-08-01T05:25:41.075" v="5767" actId="26606"/>
          <ac:spMkLst>
            <pc:docMk/>
            <pc:sldMk cId="1639432224" sldId="281"/>
            <ac:spMk id="43" creationId="{8FC9BE17-9A7B-462D-AE50-3D8777387304}"/>
          </ac:spMkLst>
        </pc:spChg>
        <pc:spChg chg="add del">
          <ac:chgData name="Amber Cameron" userId="fed342a7-47d6-4cfd-b06c-9ba478629980" providerId="ADAL" clId="{704388C3-6AB6-44C4-A589-6641D55B731C}" dt="2024-08-01T05:25:41.075" v="5767" actId="26606"/>
          <ac:spMkLst>
            <pc:docMk/>
            <pc:sldMk cId="1639432224" sldId="281"/>
            <ac:spMk id="44" creationId="{3EBE8569-6AEC-4B8C-8D53-2DE337CDBA65}"/>
          </ac:spMkLst>
        </pc:spChg>
        <pc:spChg chg="add del">
          <ac:chgData name="Amber Cameron" userId="fed342a7-47d6-4cfd-b06c-9ba478629980" providerId="ADAL" clId="{704388C3-6AB6-44C4-A589-6641D55B731C}" dt="2024-08-01T05:25:41.075" v="5767" actId="26606"/>
          <ac:spMkLst>
            <pc:docMk/>
            <pc:sldMk cId="1639432224" sldId="281"/>
            <ac:spMk id="45" creationId="{55D4142C-5077-457F-A6AD-3FECFDB39685}"/>
          </ac:spMkLst>
        </pc:spChg>
        <pc:spChg chg="add del">
          <ac:chgData name="Amber Cameron" userId="fed342a7-47d6-4cfd-b06c-9ba478629980" providerId="ADAL" clId="{704388C3-6AB6-44C4-A589-6641D55B731C}" dt="2024-08-01T05:25:41.075" v="5767" actId="26606"/>
          <ac:spMkLst>
            <pc:docMk/>
            <pc:sldMk cId="1639432224" sldId="281"/>
            <ac:spMk id="46" creationId="{7A5F0580-5EE9-419F-96EE-B6529EF6E7D0}"/>
          </ac:spMkLst>
        </pc:spChg>
        <pc:spChg chg="add del">
          <ac:chgData name="Amber Cameron" userId="fed342a7-47d6-4cfd-b06c-9ba478629980" providerId="ADAL" clId="{704388C3-6AB6-44C4-A589-6641D55B731C}" dt="2024-08-01T05:25:43.681" v="5769" actId="26606"/>
          <ac:spMkLst>
            <pc:docMk/>
            <pc:sldMk cId="1639432224" sldId="281"/>
            <ac:spMk id="48" creationId="{04C21BAE-6866-4C7A-A7EC-C1B2E572D5BE}"/>
          </ac:spMkLst>
        </pc:spChg>
        <pc:spChg chg="add del">
          <ac:chgData name="Amber Cameron" userId="fed342a7-47d6-4cfd-b06c-9ba478629980" providerId="ADAL" clId="{704388C3-6AB6-44C4-A589-6641D55B731C}" dt="2024-08-01T05:25:43.681" v="5769" actId="26606"/>
          <ac:spMkLst>
            <pc:docMk/>
            <pc:sldMk cId="1639432224" sldId="281"/>
            <ac:spMk id="49" creationId="{7E7D0C94-08B4-48AE-8813-CC4D60294F42}"/>
          </ac:spMkLst>
        </pc:spChg>
        <pc:spChg chg="add del">
          <ac:chgData name="Amber Cameron" userId="fed342a7-47d6-4cfd-b06c-9ba478629980" providerId="ADAL" clId="{704388C3-6AB6-44C4-A589-6641D55B731C}" dt="2024-08-01T05:25:43.681" v="5769" actId="26606"/>
          <ac:spMkLst>
            <pc:docMk/>
            <pc:sldMk cId="1639432224" sldId="281"/>
            <ac:spMk id="50" creationId="{F0C518C2-0AA4-470C-87B9-9CBF428FBA25}"/>
          </ac:spMkLst>
        </pc:spChg>
        <pc:spChg chg="add">
          <ac:chgData name="Amber Cameron" userId="fed342a7-47d6-4cfd-b06c-9ba478629980" providerId="ADAL" clId="{704388C3-6AB6-44C4-A589-6641D55B731C}" dt="2024-08-01T05:25:43.681" v="5770" actId="26606"/>
          <ac:spMkLst>
            <pc:docMk/>
            <pc:sldMk cId="1639432224" sldId="281"/>
            <ac:spMk id="52" creationId="{D1D34770-47A8-402C-AF23-2B653F2D88C1}"/>
          </ac:spMkLst>
        </pc:spChg>
        <pc:grpChg chg="add del">
          <ac:chgData name="Amber Cameron" userId="fed342a7-47d6-4cfd-b06c-9ba478629980" providerId="ADAL" clId="{704388C3-6AB6-44C4-A589-6641D55B731C}" dt="2024-08-01T05:25:43.681" v="5770" actId="26606"/>
          <ac:grpSpMkLst>
            <pc:docMk/>
            <pc:sldMk cId="1639432224" sldId="281"/>
            <ac:grpSpMk id="23" creationId="{5C6AE2F4-5A2E-4357-A1D8-6142F9BDC8E3}"/>
          </ac:grpSpMkLst>
        </pc:grpChg>
        <pc:picChg chg="add del mod ord">
          <ac:chgData name="Amber Cameron" userId="fed342a7-47d6-4cfd-b06c-9ba478629980" providerId="ADAL" clId="{704388C3-6AB6-44C4-A589-6641D55B731C}" dt="2024-08-01T05:16:28.624" v="5758" actId="478"/>
          <ac:picMkLst>
            <pc:docMk/>
            <pc:sldMk cId="1639432224" sldId="281"/>
            <ac:picMk id="5" creationId="{88BE3D54-0A07-7A46-6F25-8297AA689610}"/>
          </ac:picMkLst>
        </pc:picChg>
        <pc:picChg chg="add mod ord">
          <ac:chgData name="Amber Cameron" userId="fed342a7-47d6-4cfd-b06c-9ba478629980" providerId="ADAL" clId="{704388C3-6AB6-44C4-A589-6641D55B731C}" dt="2024-08-01T05:25:43.681" v="5770" actId="26606"/>
          <ac:picMkLst>
            <pc:docMk/>
            <pc:sldMk cId="1639432224" sldId="281"/>
            <ac:picMk id="28" creationId="{4DF68A84-FEE7-39A2-4D87-8F45960C439B}"/>
          </ac:picMkLst>
        </pc:picChg>
      </pc:sldChg>
      <pc:sldChg chg="addSp delSp modSp add del mod">
        <pc:chgData name="Amber Cameron" userId="fed342a7-47d6-4cfd-b06c-9ba478629980" providerId="ADAL" clId="{704388C3-6AB6-44C4-A589-6641D55B731C}" dt="2024-08-01T01:46:35.411" v="4013" actId="47"/>
        <pc:sldMkLst>
          <pc:docMk/>
          <pc:sldMk cId="1427299339" sldId="282"/>
        </pc:sldMkLst>
        <pc:spChg chg="del">
          <ac:chgData name="Amber Cameron" userId="fed342a7-47d6-4cfd-b06c-9ba478629980" providerId="ADAL" clId="{704388C3-6AB6-44C4-A589-6641D55B731C}" dt="2024-08-01T01:02:05.434" v="3316" actId="478"/>
          <ac:spMkLst>
            <pc:docMk/>
            <pc:sldMk cId="1427299339" sldId="282"/>
            <ac:spMk id="2" creationId="{EA2FAC67-FE48-878F-4AF0-11363ED0BA14}"/>
          </ac:spMkLst>
        </pc:spChg>
        <pc:spChg chg="del">
          <ac:chgData name="Amber Cameron" userId="fed342a7-47d6-4cfd-b06c-9ba478629980" providerId="ADAL" clId="{704388C3-6AB6-44C4-A589-6641D55B731C}" dt="2024-08-01T01:01:01.548" v="3241" actId="478"/>
          <ac:spMkLst>
            <pc:docMk/>
            <pc:sldMk cId="1427299339" sldId="282"/>
            <ac:spMk id="4" creationId="{C36CE627-2843-E241-52B3-9E1FF49C3A72}"/>
          </ac:spMkLst>
        </pc:spChg>
        <pc:spChg chg="add del mod">
          <ac:chgData name="Amber Cameron" userId="fed342a7-47d6-4cfd-b06c-9ba478629980" providerId="ADAL" clId="{704388C3-6AB6-44C4-A589-6641D55B731C}" dt="2024-08-01T01:22:24.951" v="3819" actId="478"/>
          <ac:spMkLst>
            <pc:docMk/>
            <pc:sldMk cId="1427299339" sldId="282"/>
            <ac:spMk id="5" creationId="{BC59F445-4FCF-E5F9-C841-3760A73E66D8}"/>
          </ac:spMkLst>
        </pc:spChg>
        <pc:spChg chg="add del mod">
          <ac:chgData name="Amber Cameron" userId="fed342a7-47d6-4cfd-b06c-9ba478629980" providerId="ADAL" clId="{704388C3-6AB6-44C4-A589-6641D55B731C}" dt="2024-08-01T01:11:10.301" v="3562" actId="478"/>
          <ac:spMkLst>
            <pc:docMk/>
            <pc:sldMk cId="1427299339" sldId="282"/>
            <ac:spMk id="8" creationId="{3FC1C6D9-500A-2FAC-3D3B-EF68D2823456}"/>
          </ac:spMkLst>
        </pc:spChg>
        <pc:spChg chg="add del mod">
          <ac:chgData name="Amber Cameron" userId="fed342a7-47d6-4cfd-b06c-9ba478629980" providerId="ADAL" clId="{704388C3-6AB6-44C4-A589-6641D55B731C}" dt="2024-08-01T01:44:30.051" v="3980" actId="21"/>
          <ac:spMkLst>
            <pc:docMk/>
            <pc:sldMk cId="1427299339" sldId="282"/>
            <ac:spMk id="11" creationId="{C4B34D24-1604-9674-A3F7-4D3E62C2CD6D}"/>
          </ac:spMkLst>
        </pc:spChg>
        <pc:spChg chg="add mod">
          <ac:chgData name="Amber Cameron" userId="fed342a7-47d6-4cfd-b06c-9ba478629980" providerId="ADAL" clId="{704388C3-6AB6-44C4-A589-6641D55B731C}" dt="2024-08-01T01:22:39.862" v="3822" actId="1076"/>
          <ac:spMkLst>
            <pc:docMk/>
            <pc:sldMk cId="1427299339" sldId="282"/>
            <ac:spMk id="13" creationId="{F39B85D0-EDB7-A6B0-2399-B3F9225C1E6C}"/>
          </ac:spMkLst>
        </pc:spChg>
        <pc:graphicFrameChg chg="add del mod modGraphic">
          <ac:chgData name="Amber Cameron" userId="fed342a7-47d6-4cfd-b06c-9ba478629980" providerId="ADAL" clId="{704388C3-6AB6-44C4-A589-6641D55B731C}" dt="2024-08-01T01:02:12.130" v="3317" actId="478"/>
          <ac:graphicFrameMkLst>
            <pc:docMk/>
            <pc:sldMk cId="1427299339" sldId="282"/>
            <ac:graphicFrameMk id="6" creationId="{D109B8BB-EC05-7D9C-048F-82878E364721}"/>
          </ac:graphicFrameMkLst>
        </pc:graphicFrameChg>
        <pc:graphicFrameChg chg="add mod modGraphic">
          <ac:chgData name="Amber Cameron" userId="fed342a7-47d6-4cfd-b06c-9ba478629980" providerId="ADAL" clId="{704388C3-6AB6-44C4-A589-6641D55B731C}" dt="2024-08-01T01:22:34.846" v="3820" actId="1076"/>
          <ac:graphicFrameMkLst>
            <pc:docMk/>
            <pc:sldMk cId="1427299339" sldId="282"/>
            <ac:graphicFrameMk id="9" creationId="{011DFD3F-2ABD-74E4-B50E-1CB6434AD6ED}"/>
          </ac:graphicFrameMkLst>
        </pc:graphicFrameChg>
      </pc:sldChg>
      <pc:sldChg chg="addSp delSp modSp add mod setBg">
        <pc:chgData name="Amber Cameron" userId="fed342a7-47d6-4cfd-b06c-9ba478629980" providerId="ADAL" clId="{704388C3-6AB6-44C4-A589-6641D55B731C}" dt="2024-08-01T23:36:28.765" v="8208" actId="20577"/>
        <pc:sldMkLst>
          <pc:docMk/>
          <pc:sldMk cId="3008820903" sldId="282"/>
        </pc:sldMkLst>
        <pc:spChg chg="mod">
          <ac:chgData name="Amber Cameron" userId="fed342a7-47d6-4cfd-b06c-9ba478629980" providerId="ADAL" clId="{704388C3-6AB6-44C4-A589-6641D55B731C}" dt="2024-08-01T10:27:04.095" v="6331" actId="26606"/>
          <ac:spMkLst>
            <pc:docMk/>
            <pc:sldMk cId="3008820903" sldId="282"/>
            <ac:spMk id="2" creationId="{EA2FAC67-FE48-878F-4AF0-11363ED0BA14}"/>
          </ac:spMkLst>
        </pc:spChg>
        <pc:spChg chg="mod">
          <ac:chgData name="Amber Cameron" userId="fed342a7-47d6-4cfd-b06c-9ba478629980" providerId="ADAL" clId="{704388C3-6AB6-44C4-A589-6641D55B731C}" dt="2024-08-01T23:36:28.765" v="8208" actId="20577"/>
          <ac:spMkLst>
            <pc:docMk/>
            <pc:sldMk cId="3008820903" sldId="282"/>
            <ac:spMk id="4" creationId="{C36CE627-2843-E241-52B3-9E1FF49C3A72}"/>
          </ac:spMkLst>
        </pc:spChg>
        <pc:spChg chg="add del">
          <ac:chgData name="Amber Cameron" userId="fed342a7-47d6-4cfd-b06c-9ba478629980" providerId="ADAL" clId="{704388C3-6AB6-44C4-A589-6641D55B731C}" dt="2024-08-01T10:26:20.473" v="6328" actId="26606"/>
          <ac:spMkLst>
            <pc:docMk/>
            <pc:sldMk cId="3008820903" sldId="282"/>
            <ac:spMk id="10" creationId="{04812C46-200A-4DEB-A05E-3ED6C68C2387}"/>
          </ac:spMkLst>
        </pc:spChg>
        <pc:spChg chg="add del">
          <ac:chgData name="Amber Cameron" userId="fed342a7-47d6-4cfd-b06c-9ba478629980" providerId="ADAL" clId="{704388C3-6AB6-44C4-A589-6641D55B731C}" dt="2024-08-01T10:26:20.473" v="6328" actId="26606"/>
          <ac:spMkLst>
            <pc:docMk/>
            <pc:sldMk cId="3008820903" sldId="282"/>
            <ac:spMk id="12" creationId="{D1EA859B-E555-4109-94F3-6700E046E008}"/>
          </ac:spMkLst>
        </pc:spChg>
        <pc:spChg chg="add del">
          <ac:chgData name="Amber Cameron" userId="fed342a7-47d6-4cfd-b06c-9ba478629980" providerId="ADAL" clId="{704388C3-6AB6-44C4-A589-6641D55B731C}" dt="2024-08-01T10:27:04.095" v="6330" actId="26606"/>
          <ac:spMkLst>
            <pc:docMk/>
            <pc:sldMk cId="3008820903" sldId="282"/>
            <ac:spMk id="14" creationId="{D1D34770-47A8-402C-AF23-2B653F2D88C1}"/>
          </ac:spMkLst>
        </pc:spChg>
        <pc:spChg chg="add">
          <ac:chgData name="Amber Cameron" userId="fed342a7-47d6-4cfd-b06c-9ba478629980" providerId="ADAL" clId="{704388C3-6AB6-44C4-A589-6641D55B731C}" dt="2024-08-01T10:27:04.095" v="6331" actId="26606"/>
          <ac:spMkLst>
            <pc:docMk/>
            <pc:sldMk cId="3008820903" sldId="282"/>
            <ac:spMk id="16" creationId="{3ECBE1F1-D69B-4AFA-ABD5-8E41720EF6DE}"/>
          </ac:spMkLst>
        </pc:spChg>
        <pc:spChg chg="add">
          <ac:chgData name="Amber Cameron" userId="fed342a7-47d6-4cfd-b06c-9ba478629980" providerId="ADAL" clId="{704388C3-6AB6-44C4-A589-6641D55B731C}" dt="2024-08-01T10:27:04.095" v="6331" actId="26606"/>
          <ac:spMkLst>
            <pc:docMk/>
            <pc:sldMk cId="3008820903" sldId="282"/>
            <ac:spMk id="17" creationId="{603A6265-E10C-4B85-9C20-E75FCAF9CC63}"/>
          </ac:spMkLst>
        </pc:spChg>
        <pc:picChg chg="add mod ord">
          <ac:chgData name="Amber Cameron" userId="fed342a7-47d6-4cfd-b06c-9ba478629980" providerId="ADAL" clId="{704388C3-6AB6-44C4-A589-6641D55B731C}" dt="2024-08-01T10:27:04.095" v="6331" actId="26606"/>
          <ac:picMkLst>
            <pc:docMk/>
            <pc:sldMk cId="3008820903" sldId="282"/>
            <ac:picMk id="5" creationId="{E9FE41E7-84C0-7245-7601-ABE338E9813A}"/>
          </ac:picMkLst>
        </pc:picChg>
      </pc:sldChg>
      <pc:sldChg chg="addSp delSp modSp add mod ord setBg">
        <pc:chgData name="Amber Cameron" userId="fed342a7-47d6-4cfd-b06c-9ba478629980" providerId="ADAL" clId="{704388C3-6AB6-44C4-A589-6641D55B731C}" dt="2024-08-01T23:34:06.377" v="8196" actId="14100"/>
        <pc:sldMkLst>
          <pc:docMk/>
          <pc:sldMk cId="2327656133" sldId="283"/>
        </pc:sldMkLst>
        <pc:spChg chg="mod">
          <ac:chgData name="Amber Cameron" userId="fed342a7-47d6-4cfd-b06c-9ba478629980" providerId="ADAL" clId="{704388C3-6AB6-44C4-A589-6641D55B731C}" dt="2024-08-01T04:17:57.579" v="5047" actId="26606"/>
          <ac:spMkLst>
            <pc:docMk/>
            <pc:sldMk cId="2327656133" sldId="283"/>
            <ac:spMk id="2" creationId="{EA2FAC67-FE48-878F-4AF0-11363ED0BA14}"/>
          </ac:spMkLst>
        </pc:spChg>
        <pc:spChg chg="del">
          <ac:chgData name="Amber Cameron" userId="fed342a7-47d6-4cfd-b06c-9ba478629980" providerId="ADAL" clId="{704388C3-6AB6-44C4-A589-6641D55B731C}" dt="2024-08-01T03:59:51.503" v="4911" actId="478"/>
          <ac:spMkLst>
            <pc:docMk/>
            <pc:sldMk cId="2327656133" sldId="283"/>
            <ac:spMk id="4" creationId="{C36CE627-2843-E241-52B3-9E1FF49C3A72}"/>
          </ac:spMkLst>
        </pc:spChg>
        <pc:spChg chg="add mod ord">
          <ac:chgData name="Amber Cameron" userId="fed342a7-47d6-4cfd-b06c-9ba478629980" providerId="ADAL" clId="{704388C3-6AB6-44C4-A589-6641D55B731C}" dt="2024-08-01T23:34:05.107" v="8194" actId="1076"/>
          <ac:spMkLst>
            <pc:docMk/>
            <pc:sldMk cId="2327656133" sldId="283"/>
            <ac:spMk id="5" creationId="{7A24C8CA-DDE1-8D99-F3E9-3D1C2F13B717}"/>
          </ac:spMkLst>
        </pc:spChg>
        <pc:spChg chg="add mod">
          <ac:chgData name="Amber Cameron" userId="fed342a7-47d6-4cfd-b06c-9ba478629980" providerId="ADAL" clId="{704388C3-6AB6-44C4-A589-6641D55B731C}" dt="2024-08-01T04:20:08.920" v="5075" actId="14861"/>
          <ac:spMkLst>
            <pc:docMk/>
            <pc:sldMk cId="2327656133" sldId="283"/>
            <ac:spMk id="6" creationId="{AD51C93C-0990-6B17-EBE8-478511B7B0F2}"/>
          </ac:spMkLst>
        </pc:spChg>
        <pc:spChg chg="add">
          <ac:chgData name="Amber Cameron" userId="fed342a7-47d6-4cfd-b06c-9ba478629980" providerId="ADAL" clId="{704388C3-6AB6-44C4-A589-6641D55B731C}" dt="2024-08-01T04:17:57.579" v="5047" actId="26606"/>
          <ac:spMkLst>
            <pc:docMk/>
            <pc:sldMk cId="2327656133" sldId="283"/>
            <ac:spMk id="1028" creationId="{BACC6370-2D7E-4714-9D71-7542949D7D5D}"/>
          </ac:spMkLst>
        </pc:spChg>
        <pc:spChg chg="add">
          <ac:chgData name="Amber Cameron" userId="fed342a7-47d6-4cfd-b06c-9ba478629980" providerId="ADAL" clId="{704388C3-6AB6-44C4-A589-6641D55B731C}" dt="2024-08-01T04:17:57.579" v="5047" actId="26606"/>
          <ac:spMkLst>
            <pc:docMk/>
            <pc:sldMk cId="2327656133" sldId="283"/>
            <ac:spMk id="1029" creationId="{256B2C21-A230-48C0-8DF1-C46611373C44}"/>
          </ac:spMkLst>
        </pc:spChg>
        <pc:spChg chg="add">
          <ac:chgData name="Amber Cameron" userId="fed342a7-47d6-4cfd-b06c-9ba478629980" providerId="ADAL" clId="{704388C3-6AB6-44C4-A589-6641D55B731C}" dt="2024-08-01T04:17:57.579" v="5047" actId="26606"/>
          <ac:spMkLst>
            <pc:docMk/>
            <pc:sldMk cId="2327656133" sldId="283"/>
            <ac:spMk id="1030" creationId="{3847E18C-932D-4C95-AABA-FEC7C9499AD7}"/>
          </ac:spMkLst>
        </pc:spChg>
        <pc:spChg chg="add del">
          <ac:chgData name="Amber Cameron" userId="fed342a7-47d6-4cfd-b06c-9ba478629980" providerId="ADAL" clId="{704388C3-6AB6-44C4-A589-6641D55B731C}" dt="2024-08-01T04:17:25.913" v="5046" actId="26606"/>
          <ac:spMkLst>
            <pc:docMk/>
            <pc:sldMk cId="2327656133" sldId="283"/>
            <ac:spMk id="1031" creationId="{2A11688B-0A27-4E86-8D55-76F71ADF299B}"/>
          </ac:spMkLst>
        </pc:spChg>
        <pc:spChg chg="add">
          <ac:chgData name="Amber Cameron" userId="fed342a7-47d6-4cfd-b06c-9ba478629980" providerId="ADAL" clId="{704388C3-6AB6-44C4-A589-6641D55B731C}" dt="2024-08-01T04:17:57.579" v="5047" actId="26606"/>
          <ac:spMkLst>
            <pc:docMk/>
            <pc:sldMk cId="2327656133" sldId="283"/>
            <ac:spMk id="1032" creationId="{3150CB11-0C61-439E-910F-5787759E72A0}"/>
          </ac:spMkLst>
        </pc:spChg>
        <pc:spChg chg="add del">
          <ac:chgData name="Amber Cameron" userId="fed342a7-47d6-4cfd-b06c-9ba478629980" providerId="ADAL" clId="{704388C3-6AB6-44C4-A589-6641D55B731C}" dt="2024-08-01T04:17:25.913" v="5046" actId="26606"/>
          <ac:spMkLst>
            <pc:docMk/>
            <pc:sldMk cId="2327656133" sldId="283"/>
            <ac:spMk id="1037" creationId="{40F88E6C-5782-452A-8C4F-9D2C2EAC8499}"/>
          </ac:spMkLst>
        </pc:spChg>
        <pc:spChg chg="add">
          <ac:chgData name="Amber Cameron" userId="fed342a7-47d6-4cfd-b06c-9ba478629980" providerId="ADAL" clId="{704388C3-6AB6-44C4-A589-6641D55B731C}" dt="2024-08-01T04:17:57.579" v="5047" actId="26606"/>
          <ac:spMkLst>
            <pc:docMk/>
            <pc:sldMk cId="2327656133" sldId="283"/>
            <ac:spMk id="1039" creationId="{43F8A58B-5155-44CE-A5FF-7647B47D0A7A}"/>
          </ac:spMkLst>
        </pc:spChg>
        <pc:spChg chg="add">
          <ac:chgData name="Amber Cameron" userId="fed342a7-47d6-4cfd-b06c-9ba478629980" providerId="ADAL" clId="{704388C3-6AB6-44C4-A589-6641D55B731C}" dt="2024-08-01T04:17:57.579" v="5047" actId="26606"/>
          <ac:spMkLst>
            <pc:docMk/>
            <pc:sldMk cId="2327656133" sldId="283"/>
            <ac:spMk id="1041" creationId="{443F2ACA-E6D6-4028-82DD-F03C262D5DE6}"/>
          </ac:spMkLst>
        </pc:spChg>
        <pc:grpChg chg="add del">
          <ac:chgData name="Amber Cameron" userId="fed342a7-47d6-4cfd-b06c-9ba478629980" providerId="ADAL" clId="{704388C3-6AB6-44C4-A589-6641D55B731C}" dt="2024-08-01T04:17:25.913" v="5046" actId="26606"/>
          <ac:grpSpMkLst>
            <pc:docMk/>
            <pc:sldMk cId="2327656133" sldId="283"/>
            <ac:grpSpMk id="1033" creationId="{C84A868B-654E-447C-8D9C-0F9328308CA2}"/>
          </ac:grpSpMkLst>
        </pc:grpChg>
        <pc:picChg chg="add mod">
          <ac:chgData name="Amber Cameron" userId="fed342a7-47d6-4cfd-b06c-9ba478629980" providerId="ADAL" clId="{704388C3-6AB6-44C4-A589-6641D55B731C}" dt="2024-08-01T23:34:06.377" v="8196" actId="14100"/>
          <ac:picMkLst>
            <pc:docMk/>
            <pc:sldMk cId="2327656133" sldId="283"/>
            <ac:picMk id="3" creationId="{90EA8D83-C0EA-DD5A-14AE-5AC548505953}"/>
          </ac:picMkLst>
        </pc:picChg>
        <pc:picChg chg="add mod">
          <ac:chgData name="Amber Cameron" userId="fed342a7-47d6-4cfd-b06c-9ba478629980" providerId="ADAL" clId="{704388C3-6AB6-44C4-A589-6641D55B731C}" dt="2024-08-01T23:33:11.100" v="8173" actId="14100"/>
          <ac:picMkLst>
            <pc:docMk/>
            <pc:sldMk cId="2327656133" sldId="283"/>
            <ac:picMk id="1026" creationId="{A73F2B0E-EA51-1591-41B2-54762C7262BE}"/>
          </ac:picMkLst>
        </pc:picChg>
      </pc:sldChg>
      <pc:sldChg chg="addSp delSp modSp add mod setBg">
        <pc:chgData name="Amber Cameron" userId="fed342a7-47d6-4cfd-b06c-9ba478629980" providerId="ADAL" clId="{704388C3-6AB6-44C4-A589-6641D55B731C}" dt="2024-08-01T22:53:12.694" v="8077" actId="20577"/>
        <pc:sldMkLst>
          <pc:docMk/>
          <pc:sldMk cId="586273058" sldId="284"/>
        </pc:sldMkLst>
        <pc:spChg chg="mod">
          <ac:chgData name="Amber Cameron" userId="fed342a7-47d6-4cfd-b06c-9ba478629980" providerId="ADAL" clId="{704388C3-6AB6-44C4-A589-6641D55B731C}" dt="2024-08-01T22:51:59.865" v="7926" actId="20577"/>
          <ac:spMkLst>
            <pc:docMk/>
            <pc:sldMk cId="586273058" sldId="284"/>
            <ac:spMk id="2" creationId="{EA2FAC67-FE48-878F-4AF0-11363ED0BA14}"/>
          </ac:spMkLst>
        </pc:spChg>
        <pc:spChg chg="mod ord">
          <ac:chgData name="Amber Cameron" userId="fed342a7-47d6-4cfd-b06c-9ba478629980" providerId="ADAL" clId="{704388C3-6AB6-44C4-A589-6641D55B731C}" dt="2024-08-01T22:53:12.694" v="8077" actId="20577"/>
          <ac:spMkLst>
            <pc:docMk/>
            <pc:sldMk cId="586273058" sldId="284"/>
            <ac:spMk id="4" creationId="{C36CE627-2843-E241-52B3-9E1FF49C3A72}"/>
          </ac:spMkLst>
        </pc:spChg>
        <pc:spChg chg="add del">
          <ac:chgData name="Amber Cameron" userId="fed342a7-47d6-4cfd-b06c-9ba478629980" providerId="ADAL" clId="{704388C3-6AB6-44C4-A589-6641D55B731C}" dt="2024-08-01T22:51:24.968" v="7910" actId="26606"/>
          <ac:spMkLst>
            <pc:docMk/>
            <pc:sldMk cId="586273058" sldId="284"/>
            <ac:spMk id="1032" creationId="{21AC6A30-4F22-4C0F-B278-19C5B8A80C55}"/>
          </ac:spMkLst>
        </pc:spChg>
        <pc:spChg chg="add del">
          <ac:chgData name="Amber Cameron" userId="fed342a7-47d6-4cfd-b06c-9ba478629980" providerId="ADAL" clId="{704388C3-6AB6-44C4-A589-6641D55B731C}" dt="2024-08-01T22:51:24.968" v="7910" actId="26606"/>
          <ac:spMkLst>
            <pc:docMk/>
            <pc:sldMk cId="586273058" sldId="284"/>
            <ac:spMk id="1034" creationId="{BB4335AD-65B1-44E4-90AF-264024FE4BD2}"/>
          </ac:spMkLst>
        </pc:spChg>
        <pc:spChg chg="add del">
          <ac:chgData name="Amber Cameron" userId="fed342a7-47d6-4cfd-b06c-9ba478629980" providerId="ADAL" clId="{704388C3-6AB6-44C4-A589-6641D55B731C}" dt="2024-08-01T22:51:31.397" v="7912" actId="26606"/>
          <ac:spMkLst>
            <pc:docMk/>
            <pc:sldMk cId="586273058" sldId="284"/>
            <ac:spMk id="1036" creationId="{95B1FC96-0749-41C9-BAED-E089E77149FA}"/>
          </ac:spMkLst>
        </pc:spChg>
        <pc:spChg chg="add del">
          <ac:chgData name="Amber Cameron" userId="fed342a7-47d6-4cfd-b06c-9ba478629980" providerId="ADAL" clId="{704388C3-6AB6-44C4-A589-6641D55B731C}" dt="2024-08-01T22:51:31.397" v="7912" actId="26606"/>
          <ac:spMkLst>
            <pc:docMk/>
            <pc:sldMk cId="586273058" sldId="284"/>
            <ac:spMk id="1037" creationId="{63C1A86C-B1A8-4AEC-B001-595C91716E77}"/>
          </ac:spMkLst>
        </pc:spChg>
        <pc:spChg chg="add del">
          <ac:chgData name="Amber Cameron" userId="fed342a7-47d6-4cfd-b06c-9ba478629980" providerId="ADAL" clId="{704388C3-6AB6-44C4-A589-6641D55B731C}" dt="2024-08-01T22:51:37.834" v="7914" actId="26606"/>
          <ac:spMkLst>
            <pc:docMk/>
            <pc:sldMk cId="586273058" sldId="284"/>
            <ac:spMk id="1038" creationId="{4B2B1C70-BF3F-41BD-871B-63D8F911F77B}"/>
          </ac:spMkLst>
        </pc:spChg>
        <pc:spChg chg="add del">
          <ac:chgData name="Amber Cameron" userId="fed342a7-47d6-4cfd-b06c-9ba478629980" providerId="ADAL" clId="{704388C3-6AB6-44C4-A589-6641D55B731C}" dt="2024-08-01T22:51:37.834" v="7914" actId="26606"/>
          <ac:spMkLst>
            <pc:docMk/>
            <pc:sldMk cId="586273058" sldId="284"/>
            <ac:spMk id="1039" creationId="{6D731904-7733-45B0-902C-289497204C19}"/>
          </ac:spMkLst>
        </pc:spChg>
        <pc:spChg chg="add del">
          <ac:chgData name="Amber Cameron" userId="fed342a7-47d6-4cfd-b06c-9ba478629980" providerId="ADAL" clId="{704388C3-6AB6-44C4-A589-6641D55B731C}" dt="2024-08-01T22:51:37.834" v="7914" actId="26606"/>
          <ac:spMkLst>
            <pc:docMk/>
            <pc:sldMk cId="586273058" sldId="284"/>
            <ac:spMk id="1040" creationId="{504E6397-35D7-4AEC-9DA9-B7F6B12B88A5}"/>
          </ac:spMkLst>
        </pc:spChg>
        <pc:spChg chg="add del">
          <ac:chgData name="Amber Cameron" userId="fed342a7-47d6-4cfd-b06c-9ba478629980" providerId="ADAL" clId="{704388C3-6AB6-44C4-A589-6641D55B731C}" dt="2024-08-01T22:51:37.834" v="7914" actId="26606"/>
          <ac:spMkLst>
            <pc:docMk/>
            <pc:sldMk cId="586273058" sldId="284"/>
            <ac:spMk id="1041" creationId="{62C5A04F-2AEB-4631-8314-A8B812E1EC8E}"/>
          </ac:spMkLst>
        </pc:spChg>
        <pc:spChg chg="add">
          <ac:chgData name="Amber Cameron" userId="fed342a7-47d6-4cfd-b06c-9ba478629980" providerId="ADAL" clId="{704388C3-6AB6-44C4-A589-6641D55B731C}" dt="2024-08-01T22:51:51.329" v="7917" actId="26606"/>
          <ac:spMkLst>
            <pc:docMk/>
            <pc:sldMk cId="586273058" sldId="284"/>
            <ac:spMk id="1042" creationId="{C8D58395-74AF-401A-AF2F-76B6FCF71DFE}"/>
          </ac:spMkLst>
        </pc:spChg>
        <pc:spChg chg="add del">
          <ac:chgData name="Amber Cameron" userId="fed342a7-47d6-4cfd-b06c-9ba478629980" providerId="ADAL" clId="{704388C3-6AB6-44C4-A589-6641D55B731C}" dt="2024-08-01T22:51:51.329" v="7916" actId="26606"/>
          <ac:spMkLst>
            <pc:docMk/>
            <pc:sldMk cId="586273058" sldId="284"/>
            <ac:spMk id="1043" creationId="{38468727-63BE-4191-B4A6-C30C82C0E986}"/>
          </ac:spMkLst>
        </pc:spChg>
        <pc:spChg chg="add del">
          <ac:chgData name="Amber Cameron" userId="fed342a7-47d6-4cfd-b06c-9ba478629980" providerId="ADAL" clId="{704388C3-6AB6-44C4-A589-6641D55B731C}" dt="2024-08-01T22:51:51.329" v="7916" actId="26606"/>
          <ac:spMkLst>
            <pc:docMk/>
            <pc:sldMk cId="586273058" sldId="284"/>
            <ac:spMk id="1044" creationId="{9D355BB6-1BB8-4828-B246-CFB31742D7B8}"/>
          </ac:spMkLst>
        </pc:spChg>
        <pc:spChg chg="add del">
          <ac:chgData name="Amber Cameron" userId="fed342a7-47d6-4cfd-b06c-9ba478629980" providerId="ADAL" clId="{704388C3-6AB6-44C4-A589-6641D55B731C}" dt="2024-08-01T22:51:51.329" v="7916" actId="26606"/>
          <ac:spMkLst>
            <pc:docMk/>
            <pc:sldMk cId="586273058" sldId="284"/>
            <ac:spMk id="1045" creationId="{CA52A9B9-B2B3-46F0-9D53-0EFF9905BF8F}"/>
          </ac:spMkLst>
        </pc:spChg>
        <pc:spChg chg="add">
          <ac:chgData name="Amber Cameron" userId="fed342a7-47d6-4cfd-b06c-9ba478629980" providerId="ADAL" clId="{704388C3-6AB6-44C4-A589-6641D55B731C}" dt="2024-08-01T22:51:51.329" v="7917" actId="26606"/>
          <ac:spMkLst>
            <pc:docMk/>
            <pc:sldMk cId="586273058" sldId="284"/>
            <ac:spMk id="1047" creationId="{873DDF9D-E27C-4E23-A1E8-CA352535F7C9}"/>
          </ac:spMkLst>
        </pc:spChg>
        <pc:spChg chg="add">
          <ac:chgData name="Amber Cameron" userId="fed342a7-47d6-4cfd-b06c-9ba478629980" providerId="ADAL" clId="{704388C3-6AB6-44C4-A589-6641D55B731C}" dt="2024-08-01T22:51:51.329" v="7917" actId="26606"/>
          <ac:spMkLst>
            <pc:docMk/>
            <pc:sldMk cId="586273058" sldId="284"/>
            <ac:spMk id="1048" creationId="{4C6B5652-C661-4C58-B937-F0F490F7FCB2}"/>
          </ac:spMkLst>
        </pc:spChg>
        <pc:spChg chg="add">
          <ac:chgData name="Amber Cameron" userId="fed342a7-47d6-4cfd-b06c-9ba478629980" providerId="ADAL" clId="{704388C3-6AB6-44C4-A589-6641D55B731C}" dt="2024-08-01T22:51:51.329" v="7917" actId="26606"/>
          <ac:spMkLst>
            <pc:docMk/>
            <pc:sldMk cId="586273058" sldId="284"/>
            <ac:spMk id="1049" creationId="{0B936867-6407-43FB-9DE6-1B0879D0CB31}"/>
          </ac:spMkLst>
        </pc:spChg>
        <pc:spChg chg="add">
          <ac:chgData name="Amber Cameron" userId="fed342a7-47d6-4cfd-b06c-9ba478629980" providerId="ADAL" clId="{704388C3-6AB6-44C4-A589-6641D55B731C}" dt="2024-08-01T22:51:51.329" v="7917" actId="26606"/>
          <ac:spMkLst>
            <pc:docMk/>
            <pc:sldMk cId="586273058" sldId="284"/>
            <ac:spMk id="1050" creationId="{ACD0B258-678B-4A8C-894F-848AF24A1922}"/>
          </ac:spMkLst>
        </pc:spChg>
        <pc:spChg chg="add">
          <ac:chgData name="Amber Cameron" userId="fed342a7-47d6-4cfd-b06c-9ba478629980" providerId="ADAL" clId="{704388C3-6AB6-44C4-A589-6641D55B731C}" dt="2024-08-01T22:51:51.329" v="7917" actId="26606"/>
          <ac:spMkLst>
            <pc:docMk/>
            <pc:sldMk cId="586273058" sldId="284"/>
            <ac:spMk id="1051" creationId="{2F003F3F-F118-41D2-AA3F-74DB0D1970BB}"/>
          </ac:spMkLst>
        </pc:spChg>
        <pc:picChg chg="add mod ord">
          <ac:chgData name="Amber Cameron" userId="fed342a7-47d6-4cfd-b06c-9ba478629980" providerId="ADAL" clId="{704388C3-6AB6-44C4-A589-6641D55B731C}" dt="2024-08-01T22:51:51.329" v="7917" actId="26606"/>
          <ac:picMkLst>
            <pc:docMk/>
            <pc:sldMk cId="586273058" sldId="284"/>
            <ac:picMk id="1026" creationId="{82F9403A-748B-D067-97F1-9AFC72FC7417}"/>
          </ac:picMkLst>
        </pc:picChg>
        <pc:picChg chg="add mod ord">
          <ac:chgData name="Amber Cameron" userId="fed342a7-47d6-4cfd-b06c-9ba478629980" providerId="ADAL" clId="{704388C3-6AB6-44C4-A589-6641D55B731C}" dt="2024-08-01T22:51:51.329" v="7917" actId="26606"/>
          <ac:picMkLst>
            <pc:docMk/>
            <pc:sldMk cId="586273058" sldId="284"/>
            <ac:picMk id="1027" creationId="{355A3D36-BC0D-04D8-7C83-497051CEBC96}"/>
          </ac:picMkLst>
        </pc:picChg>
      </pc:sldChg>
      <pc:sldChg chg="addSp delSp modSp add mod setBg">
        <pc:chgData name="Amber Cameron" userId="fed342a7-47d6-4cfd-b06c-9ba478629980" providerId="ADAL" clId="{704388C3-6AB6-44C4-A589-6641D55B731C}" dt="2024-08-01T04:56:32.165" v="5721" actId="14100"/>
        <pc:sldMkLst>
          <pc:docMk/>
          <pc:sldMk cId="485122302" sldId="285"/>
        </pc:sldMkLst>
        <pc:spChg chg="mod">
          <ac:chgData name="Amber Cameron" userId="fed342a7-47d6-4cfd-b06c-9ba478629980" providerId="ADAL" clId="{704388C3-6AB6-44C4-A589-6641D55B731C}" dt="2024-08-01T04:56:18.664" v="5717" actId="26606"/>
          <ac:spMkLst>
            <pc:docMk/>
            <pc:sldMk cId="485122302" sldId="285"/>
            <ac:spMk id="2" creationId="{EA2FAC67-FE48-878F-4AF0-11363ED0BA14}"/>
          </ac:spMkLst>
        </pc:spChg>
        <pc:spChg chg="mod">
          <ac:chgData name="Amber Cameron" userId="fed342a7-47d6-4cfd-b06c-9ba478629980" providerId="ADAL" clId="{704388C3-6AB6-44C4-A589-6641D55B731C}" dt="2024-08-01T04:56:32.165" v="5721" actId="14100"/>
          <ac:spMkLst>
            <pc:docMk/>
            <pc:sldMk cId="485122302" sldId="285"/>
            <ac:spMk id="4" creationId="{C36CE627-2843-E241-52B3-9E1FF49C3A72}"/>
          </ac:spMkLst>
        </pc:spChg>
        <pc:spChg chg="add del">
          <ac:chgData name="Amber Cameron" userId="fed342a7-47d6-4cfd-b06c-9ba478629980" providerId="ADAL" clId="{704388C3-6AB6-44C4-A589-6641D55B731C}" dt="2024-08-01T04:56:18.664" v="5717" actId="26606"/>
          <ac:spMkLst>
            <pc:docMk/>
            <pc:sldMk cId="485122302" sldId="285"/>
            <ac:spMk id="10" creationId="{3ECBE1F1-D69B-4AFA-ABD5-8E41720EF6DE}"/>
          </ac:spMkLst>
        </pc:spChg>
        <pc:spChg chg="add del">
          <ac:chgData name="Amber Cameron" userId="fed342a7-47d6-4cfd-b06c-9ba478629980" providerId="ADAL" clId="{704388C3-6AB6-44C4-A589-6641D55B731C}" dt="2024-08-01T04:56:18.664" v="5717" actId="26606"/>
          <ac:spMkLst>
            <pc:docMk/>
            <pc:sldMk cId="485122302" sldId="285"/>
            <ac:spMk id="12" creationId="{603A6265-E10C-4B85-9C20-E75FCAF9CC63}"/>
          </ac:spMkLst>
        </pc:spChg>
        <pc:spChg chg="add">
          <ac:chgData name="Amber Cameron" userId="fed342a7-47d6-4cfd-b06c-9ba478629980" providerId="ADAL" clId="{704388C3-6AB6-44C4-A589-6641D55B731C}" dt="2024-08-01T04:56:18.664" v="5717" actId="26606"/>
          <ac:spMkLst>
            <pc:docMk/>
            <pc:sldMk cId="485122302" sldId="285"/>
            <ac:spMk id="17" creationId="{BFCBA134-9932-4625-92F2-ADE52ACE1BD6}"/>
          </ac:spMkLst>
        </pc:spChg>
        <pc:spChg chg="add">
          <ac:chgData name="Amber Cameron" userId="fed342a7-47d6-4cfd-b06c-9ba478629980" providerId="ADAL" clId="{704388C3-6AB6-44C4-A589-6641D55B731C}" dt="2024-08-01T04:56:18.664" v="5717" actId="26606"/>
          <ac:spMkLst>
            <pc:docMk/>
            <pc:sldMk cId="485122302" sldId="285"/>
            <ac:spMk id="19" creationId="{78B28E4E-0110-46E1-92BB-3DB2BAA5E975}"/>
          </ac:spMkLst>
        </pc:spChg>
        <pc:spChg chg="add">
          <ac:chgData name="Amber Cameron" userId="fed342a7-47d6-4cfd-b06c-9ba478629980" providerId="ADAL" clId="{704388C3-6AB6-44C4-A589-6641D55B731C}" dt="2024-08-01T04:56:18.664" v="5717" actId="26606"/>
          <ac:spMkLst>
            <pc:docMk/>
            <pc:sldMk cId="485122302" sldId="285"/>
            <ac:spMk id="21" creationId="{048EB4C9-ACAF-4CCA-BA6E-9314431923B2}"/>
          </ac:spMkLst>
        </pc:spChg>
        <pc:spChg chg="add">
          <ac:chgData name="Amber Cameron" userId="fed342a7-47d6-4cfd-b06c-9ba478629980" providerId="ADAL" clId="{704388C3-6AB6-44C4-A589-6641D55B731C}" dt="2024-08-01T04:56:18.664" v="5717" actId="26606"/>
          <ac:spMkLst>
            <pc:docMk/>
            <pc:sldMk cId="485122302" sldId="285"/>
            <ac:spMk id="23" creationId="{A63313B7-3007-48A7-BE97-9A74C1121EF2}"/>
          </ac:spMkLst>
        </pc:spChg>
        <pc:spChg chg="add">
          <ac:chgData name="Amber Cameron" userId="fed342a7-47d6-4cfd-b06c-9ba478629980" providerId="ADAL" clId="{704388C3-6AB6-44C4-A589-6641D55B731C}" dt="2024-08-01T04:56:18.664" v="5717" actId="26606"/>
          <ac:spMkLst>
            <pc:docMk/>
            <pc:sldMk cId="485122302" sldId="285"/>
            <ac:spMk id="25" creationId="{3FD46A31-BFB8-4D6E-8A49-A2DC0DEDACBB}"/>
          </ac:spMkLst>
        </pc:spChg>
        <pc:picChg chg="add mod ord">
          <ac:chgData name="Amber Cameron" userId="fed342a7-47d6-4cfd-b06c-9ba478629980" providerId="ADAL" clId="{704388C3-6AB6-44C4-A589-6641D55B731C}" dt="2024-08-01T04:56:18.664" v="5717" actId="26606"/>
          <ac:picMkLst>
            <pc:docMk/>
            <pc:sldMk cId="485122302" sldId="285"/>
            <ac:picMk id="5" creationId="{546C7D07-119D-7B43-1610-B103A0AFA0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32345-9A2E-4696-AAB6-590E4A6AC050}" type="datetimeFigureOut">
              <a:rPr lang="en-AU" smtClean="0"/>
              <a:t>16/08/24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04A0B-43E3-4AD1-A736-4ECAF108B8FD}" type="slidenum">
              <a:rPr lang="en-AU" smtClean="0"/>
              <a:t>‹#›</a:t>
            </a:fld>
            <a:endParaRPr lang="en-AU"/>
          </a:p>
        </p:txBody>
      </p:sp>
    </p:spTree>
    <p:extLst>
      <p:ext uri="{BB962C8B-B14F-4D97-AF65-F5344CB8AC3E}">
        <p14:creationId xmlns:p14="http://schemas.microsoft.com/office/powerpoint/2010/main" val="52584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204A0B-43E3-4AD1-A736-4ECAF108B8FD}" type="slidenum">
              <a:rPr lang="en-AU" smtClean="0"/>
              <a:t>25</a:t>
            </a:fld>
            <a:endParaRPr lang="en-AU"/>
          </a:p>
        </p:txBody>
      </p:sp>
    </p:spTree>
    <p:extLst>
      <p:ext uri="{BB962C8B-B14F-4D97-AF65-F5344CB8AC3E}">
        <p14:creationId xmlns:p14="http://schemas.microsoft.com/office/powerpoint/2010/main" val="390404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E6D7-DB89-4F0A-FF2D-94604600D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207C5CC-0DE0-BF30-01D1-54961D66B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6EDA99-B444-072C-1D9B-80F2E78FB89D}"/>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5" name="Footer Placeholder 4">
            <a:extLst>
              <a:ext uri="{FF2B5EF4-FFF2-40B4-BE49-F238E27FC236}">
                <a16:creationId xmlns:a16="http://schemas.microsoft.com/office/drawing/2014/main" id="{3747D712-A071-2465-5569-04B2F8F115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29E5FC-9F93-7F0A-5CEB-0B6F97AD65D3}"/>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406431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F868-CC45-C533-09CD-80C12E0AB8C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DCBED43-8EE4-7165-FF32-7714D22E3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CA29A5-87CF-8F1D-E2C6-5638E84FFA7E}"/>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5" name="Footer Placeholder 4">
            <a:extLst>
              <a:ext uri="{FF2B5EF4-FFF2-40B4-BE49-F238E27FC236}">
                <a16:creationId xmlns:a16="http://schemas.microsoft.com/office/drawing/2014/main" id="{1CE48329-290F-8BD7-61CE-CA856C0A07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D1D73E-DBF7-621E-877F-A0D2D78AED52}"/>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217902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F7BCA-BC80-D960-9B16-2C9567A85B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D806CF0-80A1-1C3F-586E-D657502801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BE1B42-EFE3-C264-B29B-366B51C08F33}"/>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5" name="Footer Placeholder 4">
            <a:extLst>
              <a:ext uri="{FF2B5EF4-FFF2-40B4-BE49-F238E27FC236}">
                <a16:creationId xmlns:a16="http://schemas.microsoft.com/office/drawing/2014/main" id="{66D3C12C-D885-BBD6-E273-DF5722E483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7019E5-DDD6-7EDF-3861-AECA4282E4DD}"/>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286284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2D96-0FFF-FF40-C9F4-2F2FBC3CA20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3903FE6-0518-D4C3-7457-CBE48ACE5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539818-03B1-5F42-46CA-6F8B3497BB99}"/>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5" name="Footer Placeholder 4">
            <a:extLst>
              <a:ext uri="{FF2B5EF4-FFF2-40B4-BE49-F238E27FC236}">
                <a16:creationId xmlns:a16="http://schemas.microsoft.com/office/drawing/2014/main" id="{59E8E744-C07A-BB3F-BE04-3D5D426DCB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F558B8-97F4-65F0-B0CC-9F5D4B750F17}"/>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110481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A5AD-D267-8D9C-5FA4-71348010C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706C619-1B9A-68CC-80B7-8731AFB099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0A3C1-A0C8-F9F5-2326-09D382BC2027}"/>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5" name="Footer Placeholder 4">
            <a:extLst>
              <a:ext uri="{FF2B5EF4-FFF2-40B4-BE49-F238E27FC236}">
                <a16:creationId xmlns:a16="http://schemas.microsoft.com/office/drawing/2014/main" id="{720BE348-BAAE-9072-27F2-58207087EB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C51DD1-4CFD-4693-2FBF-3B7451A20115}"/>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14404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4617-53DF-C973-3B90-801DBDBE2D1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CD324A2-B624-1967-72C3-3F837097E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A6C045F-0368-AB1B-C66F-C8167E4B9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F802009-5692-C6EA-A8CD-59E6AA20C0F3}"/>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6" name="Footer Placeholder 5">
            <a:extLst>
              <a:ext uri="{FF2B5EF4-FFF2-40B4-BE49-F238E27FC236}">
                <a16:creationId xmlns:a16="http://schemas.microsoft.com/office/drawing/2014/main" id="{61857B76-9899-4034-01A5-B2944900225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0D0220-7801-960B-45CD-E7661BFD4C2F}"/>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2829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5367-4607-EC2E-1E69-399DA85724E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11460AE-B88D-A30A-C977-A1A7CE08FA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02C07-F552-604D-B388-A7E4E838A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7D380D-09F7-9590-C85B-9781ACA41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D7665-05D3-5827-8DFF-18E2BC95D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ED2221C-A2F8-80B6-EB3A-5B444E885087}"/>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8" name="Footer Placeholder 7">
            <a:extLst>
              <a:ext uri="{FF2B5EF4-FFF2-40B4-BE49-F238E27FC236}">
                <a16:creationId xmlns:a16="http://schemas.microsoft.com/office/drawing/2014/main" id="{A33A8934-E276-6899-EAAF-FC85377349D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27FC688-0BAC-BC09-9B0D-2D438978ACA9}"/>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193044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E864-F93E-687C-9E98-BC0FB8F96DF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E0844B7-FE53-F9F5-1562-251BD2DE4D1F}"/>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4" name="Footer Placeholder 3">
            <a:extLst>
              <a:ext uri="{FF2B5EF4-FFF2-40B4-BE49-F238E27FC236}">
                <a16:creationId xmlns:a16="http://schemas.microsoft.com/office/drawing/2014/main" id="{AB236FA1-D7AD-8A24-CCF3-7ED8A7E8EC0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D7B1AE5-B71D-9B08-1B86-B14BF9203AB0}"/>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290878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60E8-29E0-CE6B-9BED-0EBE530F307D}"/>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3" name="Footer Placeholder 2">
            <a:extLst>
              <a:ext uri="{FF2B5EF4-FFF2-40B4-BE49-F238E27FC236}">
                <a16:creationId xmlns:a16="http://schemas.microsoft.com/office/drawing/2014/main" id="{533D16B9-7391-E81B-E13D-3609ED2AF45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9EDDFB5-EAAF-02A4-EB60-D7A5ECFFEEA6}"/>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287809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18EF-9B51-2965-27E6-C4A4100C4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B4DE89D-01BF-C90E-7A2A-B2793C143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9660052-1D6E-DC3F-EC67-5FF27B21D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31A08-78F2-4B7A-25DB-F92E9C763911}"/>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6" name="Footer Placeholder 5">
            <a:extLst>
              <a:ext uri="{FF2B5EF4-FFF2-40B4-BE49-F238E27FC236}">
                <a16:creationId xmlns:a16="http://schemas.microsoft.com/office/drawing/2014/main" id="{B5B2D55C-BE04-9297-CFA6-0771408C3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69CBBB-73ED-E018-689C-FF9CA9E63E97}"/>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219927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4255-9A7E-C8B0-1C92-8A0F8713C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30A477-D8A8-6BCA-602A-E95503835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429A761-FD34-BEE2-C9CE-4BCF4DC41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790A6-6EE1-6821-60E2-20A6170D0182}"/>
              </a:ext>
            </a:extLst>
          </p:cNvPr>
          <p:cNvSpPr>
            <a:spLocks noGrp="1"/>
          </p:cNvSpPr>
          <p:nvPr>
            <p:ph type="dt" sz="half" idx="10"/>
          </p:nvPr>
        </p:nvSpPr>
        <p:spPr/>
        <p:txBody>
          <a:bodyPr/>
          <a:lstStyle/>
          <a:p>
            <a:fld id="{C0742CE6-C139-428F-B039-5D6766836CFA}" type="datetimeFigureOut">
              <a:rPr lang="en-AU" smtClean="0"/>
              <a:t>16/08/24</a:t>
            </a:fld>
            <a:endParaRPr lang="en-AU"/>
          </a:p>
        </p:txBody>
      </p:sp>
      <p:sp>
        <p:nvSpPr>
          <p:cNvPr id="6" name="Footer Placeholder 5">
            <a:extLst>
              <a:ext uri="{FF2B5EF4-FFF2-40B4-BE49-F238E27FC236}">
                <a16:creationId xmlns:a16="http://schemas.microsoft.com/office/drawing/2014/main" id="{D31D4A8B-F658-ECE6-5361-2472AE97BB9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971E93-383C-C2C4-D355-197594E98673}"/>
              </a:ext>
            </a:extLst>
          </p:cNvPr>
          <p:cNvSpPr>
            <a:spLocks noGrp="1"/>
          </p:cNvSpPr>
          <p:nvPr>
            <p:ph type="sldNum" sz="quarter" idx="12"/>
          </p:nvPr>
        </p:nvSpPr>
        <p:spPr/>
        <p:txBody>
          <a:bodyPr/>
          <a:lstStyle/>
          <a:p>
            <a:fld id="{7FDB8189-49F8-4534-85B7-111AC7889258}" type="slidenum">
              <a:rPr lang="en-AU" smtClean="0"/>
              <a:t>‹#›</a:t>
            </a:fld>
            <a:endParaRPr lang="en-AU"/>
          </a:p>
        </p:txBody>
      </p:sp>
    </p:spTree>
    <p:extLst>
      <p:ext uri="{BB962C8B-B14F-4D97-AF65-F5344CB8AC3E}">
        <p14:creationId xmlns:p14="http://schemas.microsoft.com/office/powerpoint/2010/main" val="243320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AE5410-FACB-6D24-CEDE-78D427B5D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D345C69-CA81-4AE0-6D12-DA01A8BEA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A0FCFC-1591-95DD-C772-62503B58A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742CE6-C139-428F-B039-5D6766836CFA}" type="datetimeFigureOut">
              <a:rPr lang="en-AU" smtClean="0"/>
              <a:t>16/08/24</a:t>
            </a:fld>
            <a:endParaRPr lang="en-AU"/>
          </a:p>
        </p:txBody>
      </p:sp>
      <p:sp>
        <p:nvSpPr>
          <p:cNvPr id="5" name="Footer Placeholder 4">
            <a:extLst>
              <a:ext uri="{FF2B5EF4-FFF2-40B4-BE49-F238E27FC236}">
                <a16:creationId xmlns:a16="http://schemas.microsoft.com/office/drawing/2014/main" id="{961FDD29-11C3-2572-81EB-ABA911D2B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C6B6459-951D-F609-0276-BA9B0E07E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DB8189-49F8-4534-85B7-111AC7889258}" type="slidenum">
              <a:rPr lang="en-AU" smtClean="0"/>
              <a:t>‹#›</a:t>
            </a:fld>
            <a:endParaRPr lang="en-AU"/>
          </a:p>
        </p:txBody>
      </p:sp>
    </p:spTree>
    <p:extLst>
      <p:ext uri="{BB962C8B-B14F-4D97-AF65-F5344CB8AC3E}">
        <p14:creationId xmlns:p14="http://schemas.microsoft.com/office/powerpoint/2010/main" val="145021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nippers@terrigalsurfclub.com.au" TargetMode="External"/><Relationship Id="rId3" Type="http://schemas.openxmlformats.org/officeDocument/2006/relationships/hyperlink" Target="mailto:president@terrigalsurfclub.com.au" TargetMode="External"/><Relationship Id="rId7" Type="http://schemas.openxmlformats.org/officeDocument/2006/relationships/hyperlink" Target="mailto:membership@terrigalsurfclub.com.au" TargetMode="External"/><Relationship Id="rId12"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education@terrigalsurfclub.com.au" TargetMode="External"/><Relationship Id="rId11" Type="http://schemas.openxmlformats.org/officeDocument/2006/relationships/hyperlink" Target="mailto:admin@terrigalsurfclub.com.au" TargetMode="External"/><Relationship Id="rId5" Type="http://schemas.openxmlformats.org/officeDocument/2006/relationships/hyperlink" Target="mailto:competition@terrigalsurfclub.com.au" TargetMode="External"/><Relationship Id="rId10" Type="http://schemas.openxmlformats.org/officeDocument/2006/relationships/hyperlink" Target="mailto:finance@terrigalsurfclub.com.au" TargetMode="External"/><Relationship Id="rId4" Type="http://schemas.openxmlformats.org/officeDocument/2006/relationships/hyperlink" Target="mailto:lifesaving@terrigalsurfclub.com.au" TargetMode="External"/><Relationship Id="rId9" Type="http://schemas.openxmlformats.org/officeDocument/2006/relationships/hyperlink" Target="mailto:sponsorship@terrigalsurfclub.com.a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errigalsurfclub.com.au/" TargetMode="External"/><Relationship Id="rId7" Type="http://schemas.openxmlformats.org/officeDocument/2006/relationships/hyperlink" Target="https://www.dailytelegraph.com.au/newslocal/central-coast/revealed-terrigal-surf-clubs-12m-renovations-and-huge-new-deck/news-story/dd8c63faa88d17a3418f16f490ddb05d" TargetMode="External"/><Relationship Id="rId2" Type="http://schemas.openxmlformats.org/officeDocument/2006/relationships/hyperlink" Target="mailto:office@terrigalsurfclub.com.au"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s://terrigalsurfclub.com.au/site/surf-sports/champion-lifesaver/" TargetMode="Externa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jpe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image" Target="../media/image30.png"/><Relationship Id="rId16"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sls.com.au/open.php" TargetMode="External"/><Relationship Id="rId2" Type="http://schemas.openxmlformats.org/officeDocument/2006/relationships/hyperlink" Target="https://members.sls.com.au/"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registrar@terrigalsurfclub.com.a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girls wearing swim caps and shirts on a beach&#10;&#10;Description automatically generated">
            <a:extLst>
              <a:ext uri="{FF2B5EF4-FFF2-40B4-BE49-F238E27FC236}">
                <a16:creationId xmlns:a16="http://schemas.microsoft.com/office/drawing/2014/main" id="{B18931B2-3268-CAF1-94C4-D6895E1A65E8}"/>
              </a:ext>
            </a:extLst>
          </p:cNvPr>
          <p:cNvPicPr>
            <a:picLocks noChangeAspect="1"/>
          </p:cNvPicPr>
          <p:nvPr/>
        </p:nvPicPr>
        <p:blipFill>
          <a:blip r:embed="rId2">
            <a:extLst>
              <a:ext uri="{28A0092B-C50C-407E-A947-70E740481C1C}">
                <a14:useLocalDpi xmlns:a14="http://schemas.microsoft.com/office/drawing/2010/main" val="0"/>
              </a:ext>
            </a:extLst>
          </a:blip>
          <a:srcRect r="-1" b="26544"/>
          <a:stretch/>
        </p:blipFill>
        <p:spPr>
          <a:xfrm>
            <a:off x="-3" y="-8371"/>
            <a:ext cx="8115287" cy="4470815"/>
          </a:xfrm>
          <a:prstGeom prst="rect">
            <a:avLst/>
          </a:prstGeom>
        </p:spPr>
      </p:pic>
      <p:pic>
        <p:nvPicPr>
          <p:cNvPr id="9" name="Picture 8" descr="A blue and white logo">
            <a:extLst>
              <a:ext uri="{FF2B5EF4-FFF2-40B4-BE49-F238E27FC236}">
                <a16:creationId xmlns:a16="http://schemas.microsoft.com/office/drawing/2014/main" id="{36253DB5-08A1-66DE-E955-94594F07612E}"/>
              </a:ext>
            </a:extLst>
          </p:cNvPr>
          <p:cNvPicPr>
            <a:picLocks noChangeAspect="1"/>
          </p:cNvPicPr>
          <p:nvPr/>
        </p:nvPicPr>
        <p:blipFill>
          <a:blip r:embed="rId3">
            <a:extLst>
              <a:ext uri="{28A0092B-C50C-407E-A947-70E740481C1C}">
                <a14:useLocalDpi xmlns:a14="http://schemas.microsoft.com/office/drawing/2010/main" val="0"/>
              </a:ext>
            </a:extLst>
          </a:blip>
          <a:srcRect l="3999" r="4816"/>
          <a:stretch/>
        </p:blipFill>
        <p:spPr>
          <a:xfrm>
            <a:off x="8115292" y="-8371"/>
            <a:ext cx="4076700" cy="4470815"/>
          </a:xfrm>
          <a:prstGeom prst="rect">
            <a:avLst/>
          </a:prstGeom>
        </p:spPr>
      </p:pic>
      <p:sp>
        <p:nvSpPr>
          <p:cNvPr id="65" name="Rectangle 64">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40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60944"/>
            <a:ext cx="8115285" cy="2397055"/>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B5EC3-F2A1-4B1F-2EFE-DBC7F9847246}"/>
              </a:ext>
            </a:extLst>
          </p:cNvPr>
          <p:cNvSpPr>
            <a:spLocks noGrp="1"/>
          </p:cNvSpPr>
          <p:nvPr>
            <p:ph type="title"/>
          </p:nvPr>
        </p:nvSpPr>
        <p:spPr>
          <a:xfrm>
            <a:off x="695739" y="4768553"/>
            <a:ext cx="6867289" cy="1115412"/>
          </a:xfrm>
        </p:spPr>
        <p:txBody>
          <a:bodyPr vert="horz" lIns="91440" tIns="45720" rIns="91440" bIns="45720" rtlCol="0" anchor="b">
            <a:normAutofit/>
          </a:bodyPr>
          <a:lstStyle/>
          <a:p>
            <a:r>
              <a:rPr lang="en-US" sz="3700" kern="1200" dirty="0">
                <a:solidFill>
                  <a:srgbClr val="FFFFFF"/>
                </a:solidFill>
                <a:latin typeface="+mj-lt"/>
                <a:ea typeface="+mj-ea"/>
                <a:cs typeface="+mj-cs"/>
              </a:rPr>
              <a:t>Terrigal Surf Lifesaving Club Nipper Information Booklet 2024-2025</a:t>
            </a:r>
          </a:p>
        </p:txBody>
      </p:sp>
      <p:pic>
        <p:nvPicPr>
          <p:cNvPr id="7" name="Picture 6" descr="A group of people sitting on a raft on the beach&#10;&#10;Description automatically generated">
            <a:extLst>
              <a:ext uri="{FF2B5EF4-FFF2-40B4-BE49-F238E27FC236}">
                <a16:creationId xmlns:a16="http://schemas.microsoft.com/office/drawing/2014/main" id="{9B989FF5-33B6-C9C5-B05A-FBF9FF917B99}"/>
              </a:ext>
            </a:extLst>
          </p:cNvPr>
          <p:cNvPicPr>
            <a:picLocks noChangeAspect="1"/>
          </p:cNvPicPr>
          <p:nvPr/>
        </p:nvPicPr>
        <p:blipFill>
          <a:blip r:embed="rId4">
            <a:extLst>
              <a:ext uri="{28A0092B-C50C-407E-A947-70E740481C1C}">
                <a14:useLocalDpi xmlns:a14="http://schemas.microsoft.com/office/drawing/2010/main" val="0"/>
              </a:ext>
            </a:extLst>
          </a:blip>
          <a:srcRect t="3376" r="2" b="17737"/>
          <a:stretch/>
        </p:blipFill>
        <p:spPr>
          <a:xfrm>
            <a:off x="8115292" y="4454317"/>
            <a:ext cx="4076700" cy="2412053"/>
          </a:xfrm>
          <a:prstGeom prst="rect">
            <a:avLst/>
          </a:prstGeom>
        </p:spPr>
      </p:pic>
    </p:spTree>
    <p:extLst>
      <p:ext uri="{BB962C8B-B14F-4D97-AF65-F5344CB8AC3E}">
        <p14:creationId xmlns:p14="http://schemas.microsoft.com/office/powerpoint/2010/main" val="144894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Rectangle 104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586478" y="1683756"/>
            <a:ext cx="3115265" cy="2396359"/>
          </a:xfrm>
        </p:spPr>
        <p:txBody>
          <a:bodyPr anchor="b">
            <a:normAutofit/>
          </a:bodyPr>
          <a:lstStyle/>
          <a:p>
            <a:pPr algn="r"/>
            <a:r>
              <a:rPr lang="en-AU" sz="4000">
                <a:solidFill>
                  <a:srgbClr val="FFFFFF"/>
                </a:solidFill>
              </a:rPr>
              <a:t>Your role as a parent / carer</a:t>
            </a:r>
          </a:p>
        </p:txBody>
      </p:sp>
      <p:sp>
        <p:nvSpPr>
          <p:cNvPr id="5" name="Content Placeholder 4">
            <a:extLst>
              <a:ext uri="{FF2B5EF4-FFF2-40B4-BE49-F238E27FC236}">
                <a16:creationId xmlns:a16="http://schemas.microsoft.com/office/drawing/2014/main" id="{7A24C8CA-DDE1-8D99-F3E9-3D1C2F13B717}"/>
              </a:ext>
            </a:extLst>
          </p:cNvPr>
          <p:cNvSpPr>
            <a:spLocks/>
          </p:cNvSpPr>
          <p:nvPr/>
        </p:nvSpPr>
        <p:spPr>
          <a:xfrm>
            <a:off x="4487451" y="1133339"/>
            <a:ext cx="3016253" cy="2665782"/>
          </a:xfrm>
          <a:prstGeom prst="rect">
            <a:avLst/>
          </a:prstGeom>
        </p:spPr>
        <p:txBody>
          <a:bodyPr>
            <a:noAutofit/>
          </a:bodyPr>
          <a:lstStyle/>
          <a:p>
            <a:pPr defTabSz="557784">
              <a:spcAft>
                <a:spcPts val="600"/>
              </a:spcAft>
            </a:pPr>
            <a:r>
              <a:rPr lang="en-AU" sz="1600" b="1" kern="1200" dirty="0">
                <a:solidFill>
                  <a:schemeClr val="tx1"/>
                </a:solidFill>
                <a:latin typeface="Calibri" panose="020F0502020204030204" pitchFamily="34" charset="0"/>
                <a:cs typeface="Calibri" panose="020F0502020204030204" pitchFamily="34" charset="0"/>
              </a:rPr>
              <a:t>YOU DO MAKE THE DIFFERENCE! </a:t>
            </a:r>
          </a:p>
          <a:p>
            <a:pPr defTabSz="557784">
              <a:spcAft>
                <a:spcPts val="600"/>
              </a:spcAft>
            </a:pPr>
            <a:r>
              <a:rPr lang="en-AU" sz="1600" kern="1200" dirty="0">
                <a:solidFill>
                  <a:schemeClr val="tx1"/>
                </a:solidFill>
                <a:latin typeface="Calibri" panose="020F0502020204030204" pitchFamily="34" charset="0"/>
                <a:cs typeface="Calibri" panose="020F0502020204030204" pitchFamily="34" charset="0"/>
              </a:rPr>
              <a:t>One thing we can tell you for certain, the more YOU get involved, the more you and your child will enjoy Nippers. </a:t>
            </a:r>
          </a:p>
          <a:p>
            <a:pPr defTabSz="557784">
              <a:spcAft>
                <a:spcPts val="600"/>
              </a:spcAft>
            </a:pPr>
            <a:endParaRPr lang="en-AU" sz="1600" kern="1200" dirty="0">
              <a:solidFill>
                <a:schemeClr val="tx1"/>
              </a:solidFill>
              <a:latin typeface="Calibri" panose="020F0502020204030204" pitchFamily="34" charset="0"/>
              <a:cs typeface="Calibri" panose="020F0502020204030204" pitchFamily="34" charset="0"/>
            </a:endParaRPr>
          </a:p>
          <a:p>
            <a:pPr defTabSz="557784">
              <a:spcAft>
                <a:spcPts val="600"/>
              </a:spcAft>
            </a:pPr>
            <a:r>
              <a:rPr lang="en-AU" sz="1600" kern="1200" dirty="0">
                <a:solidFill>
                  <a:schemeClr val="tx1"/>
                </a:solidFill>
                <a:latin typeface="Calibri" panose="020F0502020204030204" pitchFamily="34" charset="0"/>
                <a:cs typeface="Calibri" panose="020F0502020204030204" pitchFamily="34" charset="0"/>
              </a:rPr>
              <a:t>The main emphasis of Nippers is to have fun in an all-inclusive environment.</a:t>
            </a:r>
          </a:p>
          <a:p>
            <a:pPr defTabSz="557784">
              <a:spcAft>
                <a:spcPts val="600"/>
              </a:spcAft>
            </a:pPr>
            <a:endParaRPr lang="en-AU" sz="1600" kern="1200" dirty="0">
              <a:solidFill>
                <a:schemeClr val="tx1"/>
              </a:solidFill>
              <a:latin typeface="Calibri" panose="020F0502020204030204" pitchFamily="34" charset="0"/>
              <a:cs typeface="Calibri" panose="020F0502020204030204" pitchFamily="34" charset="0"/>
            </a:endParaRPr>
          </a:p>
          <a:p>
            <a:pPr defTabSz="557784">
              <a:spcAft>
                <a:spcPts val="600"/>
              </a:spcAft>
            </a:pPr>
            <a:r>
              <a:rPr lang="en-AU" sz="1600" kern="1200" dirty="0">
                <a:solidFill>
                  <a:schemeClr val="tx1"/>
                </a:solidFill>
                <a:latin typeface="Calibri" panose="020F0502020204030204" pitchFamily="34" charset="0"/>
                <a:cs typeface="Calibri" panose="020F0502020204030204" pitchFamily="34" charset="0"/>
              </a:rPr>
              <a:t>Our club relies on volunteer help. There are many jobs you can help with, and you do not need to have had surf life saving experience or be a lifesaver. The club values any and all contributions from parents – it makes our club. </a:t>
            </a:r>
            <a:r>
              <a:rPr lang="en-AU" sz="1600" b="1" kern="1200" dirty="0">
                <a:solidFill>
                  <a:schemeClr val="tx1"/>
                </a:solidFill>
                <a:latin typeface="Calibri" panose="020F0502020204030204" pitchFamily="34" charset="0"/>
                <a:cs typeface="Calibri" panose="020F0502020204030204" pitchFamily="34" charset="0"/>
              </a:rPr>
              <a:t>BE PART OF THE FUN – GET INVOLVED</a:t>
            </a:r>
            <a:endParaRPr lang="en-AU"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D51C93C-0990-6B17-EBE8-478511B7B0F2}"/>
              </a:ext>
            </a:extLst>
          </p:cNvPr>
          <p:cNvSpPr txBox="1"/>
          <p:nvPr/>
        </p:nvSpPr>
        <p:spPr>
          <a:xfrm>
            <a:off x="8154167" y="511388"/>
            <a:ext cx="3816159" cy="2569511"/>
          </a:xfrm>
          <a:prstGeom prst="rect">
            <a:avLst/>
          </a:prstGeom>
          <a:solidFill>
            <a:schemeClr val="bg2">
              <a:lumMod val="90000"/>
            </a:schemeClr>
          </a:solidFill>
          <a:ln>
            <a:noFill/>
          </a:ln>
          <a:effectLst>
            <a:outerShdw blurRad="63500" sx="102000" sy="102000" algn="ctr" rotWithShape="0">
              <a:prstClr val="black">
                <a:alpha val="40000"/>
              </a:prstClr>
            </a:outerShdw>
          </a:effectLst>
        </p:spPr>
        <p:txBody>
          <a:bodyPr wrap="square" rtlCol="0">
            <a:spAutoFit/>
          </a:bodyPr>
          <a:lstStyle/>
          <a:p>
            <a:pPr defTabSz="557784">
              <a:spcAft>
                <a:spcPts val="600"/>
              </a:spcAft>
            </a:pPr>
            <a:r>
              <a:rPr lang="en-AU" sz="1400" b="1" kern="1200" dirty="0">
                <a:solidFill>
                  <a:schemeClr val="tx1"/>
                </a:solidFill>
                <a:latin typeface="+mn-lt"/>
                <a:ea typeface="+mn-ea"/>
                <a:cs typeface="+mn-cs"/>
              </a:rPr>
              <a:t>WAYS OF GETTING INVOLVED… </a:t>
            </a:r>
          </a:p>
          <a:p>
            <a:pPr marL="174308" indent="-174308" defTabSz="557784">
              <a:spcAft>
                <a:spcPts val="600"/>
              </a:spcAft>
              <a:buFont typeface="Wingdings" panose="05000000000000000000" pitchFamily="2" charset="2"/>
              <a:buChar char="ü"/>
            </a:pPr>
            <a:r>
              <a:rPr lang="en-AU" sz="1400" kern="1200" dirty="0">
                <a:solidFill>
                  <a:schemeClr val="tx1"/>
                </a:solidFill>
                <a:latin typeface="+mn-lt"/>
                <a:ea typeface="+mn-ea"/>
                <a:cs typeface="+mn-cs"/>
              </a:rPr>
              <a:t>Age Manager, Assistant Age Manager</a:t>
            </a:r>
          </a:p>
          <a:p>
            <a:pPr marL="174308" indent="-174308" defTabSz="557784">
              <a:spcAft>
                <a:spcPts val="600"/>
              </a:spcAft>
              <a:buFont typeface="Wingdings" panose="05000000000000000000" pitchFamily="2" charset="2"/>
              <a:buChar char="ü"/>
            </a:pPr>
            <a:r>
              <a:rPr lang="en-AU" sz="1400" kern="1200" dirty="0">
                <a:solidFill>
                  <a:schemeClr val="tx1"/>
                </a:solidFill>
                <a:latin typeface="+mn-lt"/>
                <a:ea typeface="+mn-ea"/>
                <a:cs typeface="+mn-cs"/>
              </a:rPr>
              <a:t>Water Safety, IRB crew/driver </a:t>
            </a:r>
          </a:p>
          <a:p>
            <a:pPr marL="174308" indent="-174308" defTabSz="557784">
              <a:spcAft>
                <a:spcPts val="600"/>
              </a:spcAft>
              <a:buFont typeface="Wingdings" panose="05000000000000000000" pitchFamily="2" charset="2"/>
              <a:buChar char="ü"/>
            </a:pPr>
            <a:r>
              <a:rPr lang="en-AU" sz="1400" kern="1200" dirty="0">
                <a:solidFill>
                  <a:schemeClr val="tx1"/>
                </a:solidFill>
                <a:latin typeface="+mn-lt"/>
                <a:ea typeface="+mn-ea"/>
                <a:cs typeface="+mn-cs"/>
              </a:rPr>
              <a:t>Official/Coach </a:t>
            </a:r>
          </a:p>
          <a:p>
            <a:pPr marL="174308" indent="-174308" defTabSz="557784">
              <a:spcAft>
                <a:spcPts val="600"/>
              </a:spcAft>
              <a:buFont typeface="Wingdings" panose="05000000000000000000" pitchFamily="2" charset="2"/>
              <a:buChar char="ü"/>
            </a:pPr>
            <a:r>
              <a:rPr lang="en-AU" sz="1400" kern="1200" dirty="0">
                <a:solidFill>
                  <a:schemeClr val="tx1"/>
                </a:solidFill>
                <a:latin typeface="+mn-lt"/>
                <a:ea typeface="+mn-ea"/>
                <a:cs typeface="+mn-cs"/>
              </a:rPr>
              <a:t>Assist coaches with training</a:t>
            </a:r>
          </a:p>
          <a:p>
            <a:pPr marL="174308" indent="-174308" defTabSz="557784">
              <a:spcAft>
                <a:spcPts val="600"/>
              </a:spcAft>
              <a:buFont typeface="Wingdings" panose="05000000000000000000" pitchFamily="2" charset="2"/>
              <a:buChar char="ü"/>
            </a:pPr>
            <a:r>
              <a:rPr lang="en-AU" sz="1400" kern="1200" dirty="0">
                <a:solidFill>
                  <a:schemeClr val="tx1"/>
                </a:solidFill>
                <a:latin typeface="+mn-lt"/>
                <a:ea typeface="+mn-ea"/>
                <a:cs typeface="+mn-cs"/>
              </a:rPr>
              <a:t>Setting up the beach and putting equipment away </a:t>
            </a:r>
          </a:p>
          <a:p>
            <a:pPr marL="174308" indent="-174308" defTabSz="557784">
              <a:spcAft>
                <a:spcPts val="600"/>
              </a:spcAft>
              <a:buFont typeface="Wingdings" panose="05000000000000000000" pitchFamily="2" charset="2"/>
              <a:buChar char="ü"/>
            </a:pPr>
            <a:r>
              <a:rPr lang="en-AU" sz="1400" kern="1200" dirty="0">
                <a:solidFill>
                  <a:schemeClr val="tx1"/>
                </a:solidFill>
                <a:latin typeface="+mn-lt"/>
                <a:ea typeface="+mn-ea"/>
                <a:cs typeface="+mn-cs"/>
              </a:rPr>
              <a:t>BBQ helper</a:t>
            </a:r>
          </a:p>
          <a:p>
            <a:pPr marL="174308" indent="-174308" defTabSz="557784">
              <a:spcAft>
                <a:spcPts val="600"/>
              </a:spcAft>
              <a:buFont typeface="Wingdings" panose="05000000000000000000" pitchFamily="2" charset="2"/>
              <a:buChar char="ü"/>
            </a:pPr>
            <a:r>
              <a:rPr lang="en-AU" sz="1400" kern="1200" dirty="0">
                <a:solidFill>
                  <a:schemeClr val="tx1"/>
                </a:solidFill>
                <a:latin typeface="+mn-lt"/>
                <a:ea typeface="+mn-ea"/>
                <a:cs typeface="+mn-cs"/>
              </a:rPr>
              <a:t>Fundraising, etc</a:t>
            </a:r>
            <a:endParaRPr lang="en-AU" sz="1400" dirty="0"/>
          </a:p>
        </p:txBody>
      </p:sp>
      <p:pic>
        <p:nvPicPr>
          <p:cNvPr id="1026" name="Picture 2">
            <a:extLst>
              <a:ext uri="{FF2B5EF4-FFF2-40B4-BE49-F238E27FC236}">
                <a16:creationId xmlns:a16="http://schemas.microsoft.com/office/drawing/2014/main" id="{A73F2B0E-EA51-1591-41B2-54762C726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530" y="3592287"/>
            <a:ext cx="3800796" cy="285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65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on a beach&#10;&#10;Description automatically generated">
            <a:extLst>
              <a:ext uri="{FF2B5EF4-FFF2-40B4-BE49-F238E27FC236}">
                <a16:creationId xmlns:a16="http://schemas.microsoft.com/office/drawing/2014/main" id="{700EA724-B3DC-3F61-450D-351F50AC8F23}"/>
              </a:ext>
            </a:extLst>
          </p:cNvPr>
          <p:cNvPicPr>
            <a:picLocks noChangeAspect="1"/>
          </p:cNvPicPr>
          <p:nvPr/>
        </p:nvPicPr>
        <p:blipFill>
          <a:blip r:embed="rId2">
            <a:extLst>
              <a:ext uri="{28A0092B-C50C-407E-A947-70E740481C1C}">
                <a14:useLocalDpi xmlns:a14="http://schemas.microsoft.com/office/drawing/2010/main" val="0"/>
              </a:ext>
            </a:extLst>
          </a:blip>
          <a:srcRect l="12617" r="15217"/>
          <a:stretch/>
        </p:blipFill>
        <p:spPr>
          <a:xfrm>
            <a:off x="-1" y="-2"/>
            <a:ext cx="5410198" cy="6858002"/>
          </a:xfrm>
          <a:prstGeom prst="rect">
            <a:avLst/>
          </a:prstGeom>
        </p:spPr>
      </p:pic>
      <p:sp useBgFill="1">
        <p:nvSpPr>
          <p:cNvPr id="50" name="Rectangle 4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6115317" y="405685"/>
            <a:ext cx="5464968" cy="1559301"/>
          </a:xfrm>
        </p:spPr>
        <p:txBody>
          <a:bodyPr>
            <a:normAutofit/>
          </a:bodyPr>
          <a:lstStyle/>
          <a:p>
            <a:r>
              <a:rPr lang="en-AU" sz="4000" dirty="0"/>
              <a:t>Parent / Carer commitments</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5555226" y="2285999"/>
            <a:ext cx="6518787" cy="4572001"/>
          </a:xfrm>
        </p:spPr>
        <p:txBody>
          <a:bodyPr anchor="ctr">
            <a:normAutofit/>
          </a:bodyPr>
          <a:lstStyle/>
          <a:p>
            <a:pPr marL="0" marR="57785" indent="0">
              <a:spcAft>
                <a:spcPts val="800"/>
              </a:spcAft>
              <a:buNone/>
            </a:pPr>
            <a:r>
              <a:rPr lang="en-AU" sz="1400" b="1" dirty="0">
                <a:effectLst/>
                <a:latin typeface="Calibri" panose="020F0502020204030204" pitchFamily="34" charset="0"/>
                <a:ea typeface="Calibri" panose="020F0502020204030204" pitchFamily="34" charset="0"/>
                <a:cs typeface="Calibri" panose="020F0502020204030204" pitchFamily="34" charset="0"/>
              </a:rPr>
              <a:t>Non-competitive Nippers</a:t>
            </a:r>
            <a:r>
              <a:rPr lang="en-AU" sz="1400" dirty="0">
                <a:effectLst/>
                <a:latin typeface="Calibri" panose="020F0502020204030204" pitchFamily="34" charset="0"/>
                <a:ea typeface="Calibri" panose="020F0502020204030204" pitchFamily="34" charset="0"/>
                <a:cs typeface="Calibri" panose="020F0502020204030204" pitchFamily="34" charset="0"/>
              </a:rPr>
              <a:t> – Nippers who attend Sunday Nippers only.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57785" lvl="0"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The minimum parent commitment is </a:t>
            </a:r>
            <a:r>
              <a:rPr lang="en-AU" sz="1400" b="1" dirty="0">
                <a:effectLst/>
                <a:latin typeface="Calibri" panose="020F0502020204030204" pitchFamily="34" charset="0"/>
                <a:ea typeface="Calibri" panose="020F0502020204030204" pitchFamily="34" charset="0"/>
                <a:cs typeface="Calibri" panose="020F0502020204030204" pitchFamily="34" charset="0"/>
              </a:rPr>
              <a:t>TWO</a:t>
            </a:r>
            <a:r>
              <a:rPr lang="en-AU" sz="1400" dirty="0">
                <a:effectLst/>
                <a:latin typeface="Calibri" panose="020F0502020204030204" pitchFamily="34" charset="0"/>
                <a:ea typeface="Calibri" panose="020F0502020204030204" pitchFamily="34" charset="0"/>
                <a:cs typeface="Calibri" panose="020F0502020204030204" pitchFamily="34" charset="0"/>
              </a:rPr>
              <a:t> Sunday morning contributions or hold a JAC Committee position per nipper.</a:t>
            </a:r>
          </a:p>
          <a:p>
            <a:pPr marL="0" marR="57785" lvl="0" indent="0">
              <a:spcAft>
                <a:spcPts val="800"/>
              </a:spcAft>
              <a:buNone/>
            </a:pPr>
            <a:r>
              <a:rPr lang="en-AU" sz="1400" b="1" dirty="0">
                <a:effectLst/>
                <a:latin typeface="Calibri" panose="020F0502020204030204" pitchFamily="34" charset="0"/>
                <a:ea typeface="Calibri" panose="020F0502020204030204" pitchFamily="34" charset="0"/>
                <a:cs typeface="Calibri" panose="020F0502020204030204" pitchFamily="34" charset="0"/>
              </a:rPr>
              <a:t>Competitive Nippers</a:t>
            </a:r>
            <a:r>
              <a:rPr lang="en-AU" sz="1400" dirty="0">
                <a:effectLst/>
                <a:latin typeface="Calibri" panose="020F0502020204030204" pitchFamily="34" charset="0"/>
                <a:ea typeface="Calibri" panose="020F0502020204030204" pitchFamily="34" charset="0"/>
                <a:cs typeface="Calibri" panose="020F0502020204030204" pitchFamily="34" charset="0"/>
              </a:rPr>
              <a:t> – Nippers who compete at Carnivals (Under 8 age group and above).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57785" lvl="0"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In addition to volunteering at TWO Sunday morning Nippers, the minimum commitment is that parents are willing and able to support the age manager and their child.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57785" lvl="0"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We would ask that each parent whose child competes at a carnival be prepared to be Water Safety (must hold an SRC or a Bronze medallion) or act as Official.</a:t>
            </a:r>
          </a:p>
          <a:p>
            <a:pPr marL="0" marR="47625" indent="0">
              <a:spcBef>
                <a:spcPts val="80"/>
              </a:spcBef>
              <a:spcAft>
                <a:spcPts val="800"/>
              </a:spcAft>
              <a:buNone/>
              <a:tabLst>
                <a:tab pos="469900" algn="l"/>
              </a:tabLst>
            </a:pPr>
            <a:r>
              <a:rPr lang="en-AU" sz="1400" dirty="0">
                <a:effectLst/>
                <a:latin typeface="Calibri" panose="020F0502020204030204" pitchFamily="34" charset="0"/>
                <a:ea typeface="Calibri" panose="020F0502020204030204" pitchFamily="34" charset="0"/>
                <a:cs typeface="Calibri" panose="020F0502020204030204" pitchFamily="34" charset="0"/>
              </a:rPr>
              <a:t>If each parent commits and takes on a role – we share responsibility and do not see the same volunteers doing all roles week in week out. As mentioned, this is a volunteer organisation – age managers, parent coaches and JAC committee members are unpaid.</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100" dirty="0"/>
          </a:p>
        </p:txBody>
      </p:sp>
    </p:spTree>
    <p:extLst>
      <p:ext uri="{BB962C8B-B14F-4D97-AF65-F5344CB8AC3E}">
        <p14:creationId xmlns:p14="http://schemas.microsoft.com/office/powerpoint/2010/main" val="319419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yellow shirt on a beach&#10;&#10;Description automatically generated">
            <a:extLst>
              <a:ext uri="{FF2B5EF4-FFF2-40B4-BE49-F238E27FC236}">
                <a16:creationId xmlns:a16="http://schemas.microsoft.com/office/drawing/2014/main" id="{6158405C-5E68-1315-2CFC-369B88CB13C0}"/>
              </a:ext>
            </a:extLst>
          </p:cNvPr>
          <p:cNvPicPr>
            <a:picLocks noChangeAspect="1"/>
          </p:cNvPicPr>
          <p:nvPr/>
        </p:nvPicPr>
        <p:blipFill>
          <a:blip r:embed="rId2">
            <a:extLst>
              <a:ext uri="{28A0092B-C50C-407E-A947-70E740481C1C}">
                <a14:useLocalDpi xmlns:a14="http://schemas.microsoft.com/office/drawing/2010/main" val="0"/>
              </a:ext>
            </a:extLst>
          </a:blip>
          <a:srcRect l="11684" r="19931"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218767" y="0"/>
            <a:ext cx="6319684" cy="1899912"/>
          </a:xfrm>
        </p:spPr>
        <p:txBody>
          <a:bodyPr>
            <a:normAutofit/>
          </a:bodyPr>
          <a:lstStyle/>
          <a:p>
            <a:r>
              <a:rPr lang="en-AU" sz="4000" dirty="0"/>
              <a:t>Water Safety and Officials</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304796" y="1504335"/>
            <a:ext cx="5456907" cy="4267200"/>
          </a:xfrm>
        </p:spPr>
        <p:txBody>
          <a:bodyPr>
            <a:noAutofit/>
          </a:bodyPr>
          <a:lstStyle/>
          <a:p>
            <a:pPr marL="0" indent="0">
              <a:buNone/>
            </a:pPr>
            <a:r>
              <a:rPr lang="en-AU" sz="1400" b="1" dirty="0">
                <a:latin typeface="Calibri" panose="020F0502020204030204" pitchFamily="34" charset="0"/>
                <a:cs typeface="Calibri" panose="020F0502020204030204" pitchFamily="34" charset="0"/>
              </a:rPr>
              <a:t>Officials </a:t>
            </a:r>
          </a:p>
          <a:p>
            <a:pPr marL="0" indent="0">
              <a:buNone/>
            </a:pPr>
            <a:r>
              <a:rPr lang="en-AU" sz="1400" dirty="0">
                <a:latin typeface="Calibri" panose="020F0502020204030204" pitchFamily="34" charset="0"/>
                <a:cs typeface="Calibri" panose="020F0502020204030204" pitchFamily="34" charset="0"/>
              </a:rPr>
              <a:t>A ‘Carnival Officials’ course is available for parents who would like to get involved at our Competition Carnivals that we will attend each season. This is the chance to get a ringside seat at the action! Without Officials from our Club, we are not allowed to compete at carnivals. </a:t>
            </a:r>
          </a:p>
          <a:p>
            <a:pPr marL="0" indent="0">
              <a:buNone/>
            </a:pPr>
            <a:r>
              <a:rPr lang="en-AU" sz="1400" dirty="0">
                <a:latin typeface="Calibri" panose="020F0502020204030204" pitchFamily="34" charset="0"/>
                <a:cs typeface="Calibri" panose="020F0502020204030204" pitchFamily="34" charset="0"/>
              </a:rPr>
              <a:t>For each 10 competitors, at a minimum we must supply an accredited Official from our Club. </a:t>
            </a:r>
          </a:p>
          <a:p>
            <a:pPr marL="0" indent="0">
              <a:buNone/>
            </a:pPr>
            <a:r>
              <a:rPr lang="en-AU" sz="1400" dirty="0">
                <a:latin typeface="Calibri" panose="020F0502020204030204" pitchFamily="34" charset="0"/>
                <a:cs typeface="Calibri" panose="020F0502020204030204" pitchFamily="34" charset="0"/>
              </a:rPr>
              <a:t>You don’t have to complete an official’s course to help at local carnivals.</a:t>
            </a:r>
          </a:p>
          <a:p>
            <a:pPr marL="0" indent="0">
              <a:buNone/>
            </a:pPr>
            <a:r>
              <a:rPr lang="en-AU" sz="1400" b="1" dirty="0">
                <a:latin typeface="Calibri" panose="020F0502020204030204" pitchFamily="34" charset="0"/>
                <a:cs typeface="Calibri" panose="020F0502020204030204" pitchFamily="34" charset="0"/>
              </a:rPr>
              <a:t>Water Safety </a:t>
            </a:r>
          </a:p>
          <a:p>
            <a:pPr marL="0" indent="0">
              <a:buNone/>
            </a:pPr>
            <a:r>
              <a:rPr lang="en-AU" sz="1400" dirty="0">
                <a:latin typeface="Calibri" panose="020F0502020204030204" pitchFamily="34" charset="0"/>
                <a:cs typeface="Calibri" panose="020F0502020204030204" pitchFamily="34" charset="0"/>
              </a:rPr>
              <a:t>At the beginning and throughout the season training is available for any parent interested in obtaining their Bronze Medallion. Many parents who complete their Bronze will enjoy the learning experience whilst improving their fitness and getting a greater understanding of surf lifesaving. </a:t>
            </a:r>
          </a:p>
          <a:p>
            <a:pPr marL="0" indent="0">
              <a:buNone/>
            </a:pPr>
            <a:r>
              <a:rPr lang="en-AU" sz="1400" dirty="0">
                <a:latin typeface="Calibri" panose="020F0502020204030204" pitchFamily="34" charset="0"/>
                <a:cs typeface="Calibri" panose="020F0502020204030204" pitchFamily="34" charset="0"/>
              </a:rPr>
              <a:t>Our Club must meet the water safety requirements listed by Surf Life Saving Australia. It is therefore essential that as many parents as possible obtain their Bronze Medallion to assist with water safety. If we do not have the required number of Water Safety Officers then surf events cannot be conducted, whether at a normal nipper day, carnivals or club training sessions. </a:t>
            </a:r>
          </a:p>
          <a:p>
            <a:pPr marL="0" indent="0">
              <a:buNone/>
            </a:pPr>
            <a:r>
              <a:rPr lang="en-AU" sz="1400" dirty="0">
                <a:latin typeface="Calibri" panose="020F0502020204030204" pitchFamily="34" charset="0"/>
                <a:cs typeface="Calibri" panose="020F0502020204030204" pitchFamily="34" charset="0"/>
              </a:rPr>
              <a:t>For more information on the carnival officials' course, or obtaining your Bronze Medallion, please speak with your child’s Age Manager.</a:t>
            </a:r>
          </a:p>
        </p:txBody>
      </p:sp>
    </p:spTree>
    <p:extLst>
      <p:ext uri="{BB962C8B-B14F-4D97-AF65-F5344CB8AC3E}">
        <p14:creationId xmlns:p14="http://schemas.microsoft.com/office/powerpoint/2010/main" val="415857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838200" y="365125"/>
            <a:ext cx="5387502" cy="1325563"/>
          </a:xfrm>
        </p:spPr>
        <p:txBody>
          <a:bodyPr>
            <a:normAutofit/>
          </a:bodyPr>
          <a:lstStyle/>
          <a:p>
            <a:r>
              <a:rPr lang="en-AU" dirty="0"/>
              <a:t>Nippers carnivals</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541538" y="1825624"/>
            <a:ext cx="5684164" cy="4584053"/>
          </a:xfrm>
        </p:spPr>
        <p:txBody>
          <a:bodyPr>
            <a:normAutofit fontScale="92500" lnSpcReduction="10000"/>
          </a:bodyPr>
          <a:lstStyle/>
          <a:p>
            <a:pPr marL="41910" marR="57785" indent="0">
              <a:lnSpc>
                <a:spcPct val="100000"/>
              </a:lnSpc>
              <a:spcAft>
                <a:spcPts val="800"/>
              </a:spcAft>
              <a:buNone/>
            </a:pPr>
            <a:r>
              <a:rPr lang="en-AU" sz="1500" dirty="0">
                <a:latin typeface="Calibri" panose="020F0502020204030204" pitchFamily="34" charset="0"/>
                <a:cs typeface="Calibri" panose="020F0502020204030204" pitchFamily="34" charset="0"/>
              </a:rPr>
              <a:t>Throughout the season, junior surf lifesaving carnivals are held at various locations around the Centra Coast. Using the skills learned and developed though the regular Sunday mornings and mid-week coaching, our nipper athletes can participate and test their abilities against other surf life saving clubs.</a:t>
            </a:r>
          </a:p>
          <a:p>
            <a:pPr marL="41910" marR="57785" indent="0">
              <a:lnSpc>
                <a:spcPct val="100000"/>
              </a:lnSpc>
              <a:spcAft>
                <a:spcPts val="800"/>
              </a:spcAft>
              <a:buNone/>
            </a:pPr>
            <a:r>
              <a:rPr lang="en-AU" sz="1500" dirty="0">
                <a:latin typeface="Calibri" panose="020F0502020204030204" pitchFamily="34" charset="0"/>
                <a:cs typeface="Calibri" panose="020F0502020204030204" pitchFamily="34" charset="0"/>
              </a:rPr>
              <a:t>Nippers of all abilities will be encouraged to attend carnivals, however attendance is optional. They are a great stage for showcasing our athlete talent and spirit. </a:t>
            </a:r>
          </a:p>
          <a:p>
            <a:pPr marL="41910" marR="57785" indent="0">
              <a:lnSpc>
                <a:spcPct val="100000"/>
              </a:lnSpc>
              <a:spcAft>
                <a:spcPts val="800"/>
              </a:spcAft>
              <a:buNone/>
            </a:pPr>
            <a:r>
              <a:rPr lang="en-AU" sz="1500" dirty="0">
                <a:latin typeface="Calibri" panose="020F0502020204030204" pitchFamily="34" charset="0"/>
                <a:cs typeface="Calibri" panose="020F0502020204030204" pitchFamily="34" charset="0"/>
              </a:rPr>
              <a:t>Carnivals comprise of individual and team events.  Team selections are made in accordance with the competition policy on the Terrigal Surf Club website.</a:t>
            </a:r>
          </a:p>
          <a:p>
            <a:pPr marL="41910" marR="57785" indent="0">
              <a:lnSpc>
                <a:spcPct val="100000"/>
              </a:lnSpc>
              <a:spcAft>
                <a:spcPts val="800"/>
              </a:spcAft>
              <a:buNone/>
            </a:pPr>
            <a:r>
              <a:rPr lang="en-AU" sz="1500" dirty="0">
                <a:latin typeface="Calibri" panose="020F0502020204030204" pitchFamily="34" charset="0"/>
                <a:cs typeface="Calibri" panose="020F0502020204030204" pitchFamily="34" charset="0"/>
              </a:rPr>
              <a:t>For carnival events to run, each surf club is required to provide volunteers in officiating and water safety duties.  This can result, at times, where you may not see your child compete in all their races. However, without the volunteer support, simply, the carnivals cannot be held.  Expectations of parent contributions are detailed later in this booklet.</a:t>
            </a:r>
          </a:p>
          <a:p>
            <a:pPr marL="41910" marR="57785" indent="0">
              <a:lnSpc>
                <a:spcPct val="100000"/>
              </a:lnSpc>
              <a:spcAft>
                <a:spcPts val="800"/>
              </a:spcAft>
              <a:buNone/>
            </a:pPr>
            <a:r>
              <a:rPr lang="en-AU" sz="1500" dirty="0">
                <a:latin typeface="Calibri" panose="020F0502020204030204" pitchFamily="34" charset="0"/>
                <a:cs typeface="Calibri" panose="020F0502020204030204" pitchFamily="34" charset="0"/>
              </a:rPr>
              <a:t>Carnivals can be long days and it’s not always possible to compete in all events due to clashes within the timetables. </a:t>
            </a:r>
          </a:p>
          <a:p>
            <a:pPr marL="0" indent="0">
              <a:buNone/>
            </a:pPr>
            <a:endParaRPr lang="en-AU" sz="1500" dirty="0"/>
          </a:p>
        </p:txBody>
      </p:sp>
      <p:pic>
        <p:nvPicPr>
          <p:cNvPr id="5" name="Picture 4" descr="A group of people on a beach&#10;&#10;Description automatically generated">
            <a:extLst>
              <a:ext uri="{FF2B5EF4-FFF2-40B4-BE49-F238E27FC236}">
                <a16:creationId xmlns:a16="http://schemas.microsoft.com/office/drawing/2014/main" id="{2F2E1D35-7A44-043F-6EB3-C2F2B3BE4E57}"/>
              </a:ext>
            </a:extLst>
          </p:cNvPr>
          <p:cNvPicPr>
            <a:picLocks noChangeAspect="1"/>
          </p:cNvPicPr>
          <p:nvPr/>
        </p:nvPicPr>
        <p:blipFill>
          <a:blip r:embed="rId2">
            <a:extLst>
              <a:ext uri="{28A0092B-C50C-407E-A947-70E740481C1C}">
                <a14:useLocalDpi xmlns:a14="http://schemas.microsoft.com/office/drawing/2010/main" val="0"/>
              </a:ext>
            </a:extLst>
          </a:blip>
          <a:srcRect l="18274" r="661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71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sz="4100" dirty="0"/>
              <a:t>Terrigal Club Championships</a:t>
            </a:r>
          </a:p>
        </p:txBody>
      </p:sp>
      <p:pic>
        <p:nvPicPr>
          <p:cNvPr id="5" name="Content Placeholder 4" descr="A group of people on the beach&#10;&#10;Description automatically generated">
            <a:extLst>
              <a:ext uri="{FF2B5EF4-FFF2-40B4-BE49-F238E27FC236}">
                <a16:creationId xmlns:a16="http://schemas.microsoft.com/office/drawing/2014/main" id="{725F0CC8-26E4-7C9F-7C9F-F26A2120178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808" r="3215"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Rectangle 2">
            <a:extLst>
              <a:ext uri="{FF2B5EF4-FFF2-40B4-BE49-F238E27FC236}">
                <a16:creationId xmlns:a16="http://schemas.microsoft.com/office/drawing/2014/main" id="{A2629224-6779-F92D-625B-A7BD3D270698}"/>
              </a:ext>
            </a:extLst>
          </p:cNvPr>
          <p:cNvSpPr>
            <a:spLocks noChangeArrowheads="1"/>
          </p:cNvSpPr>
          <p:nvPr/>
        </p:nvSpPr>
        <p:spPr bwMode="auto">
          <a:xfrm>
            <a:off x="7320465" y="2194101"/>
            <a:ext cx="4699900" cy="42865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lvl="0" fontAlgn="base">
              <a:lnSpc>
                <a:spcPct val="90000"/>
              </a:lnSpc>
              <a:spcBef>
                <a:spcPct val="0"/>
              </a:spcBef>
              <a:spcAft>
                <a:spcPts val="600"/>
              </a:spcAft>
            </a:pPr>
            <a:r>
              <a:rPr lang="en-US" altLang="en-US" sz="1400" dirty="0"/>
              <a:t>Terrigal Surf Club run Club Championships 3 times per year for under 8’s to under 14’s. Club Championships is an inter-club competition where nippers are competing individually against other nippers in their age group.</a:t>
            </a:r>
          </a:p>
          <a:p>
            <a:pPr marR="0" lvl="0" fontAlgn="base">
              <a:lnSpc>
                <a:spcPct val="90000"/>
              </a:lnSpc>
              <a:spcBef>
                <a:spcPct val="0"/>
              </a:spcBef>
              <a:spcAft>
                <a:spcPts val="600"/>
              </a:spcAft>
              <a:buClrTx/>
              <a:buSzTx/>
              <a:tabLst/>
            </a:pPr>
            <a:br>
              <a:rPr kumimoji="0" lang="en-US" altLang="en-US" sz="1400" b="0" i="0" u="none" strike="noStrike" cap="none" normalizeH="0" baseline="0" dirty="0">
                <a:ln>
                  <a:noFill/>
                </a:ln>
                <a:effectLst/>
              </a:rPr>
            </a:br>
            <a:r>
              <a:rPr kumimoji="0" lang="en-US" altLang="en-US" sz="1400" b="0" i="0" u="none" strike="noStrike" cap="none" normalizeH="0" baseline="0" dirty="0">
                <a:ln>
                  <a:noFill/>
                </a:ln>
                <a:effectLst/>
              </a:rPr>
              <a:t>The results from all three club championship rounds are combined and will determine the age champion winners at the end of the year.</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endParaRPr>
          </a:p>
          <a:p>
            <a:pPr marR="0" lvl="0" fontAlgn="base">
              <a:lnSpc>
                <a:spcPct val="90000"/>
              </a:lnSpc>
              <a:spcBef>
                <a:spcPct val="0"/>
              </a:spcBef>
              <a:spcAft>
                <a:spcPts val="600"/>
              </a:spcAft>
              <a:buClrTx/>
              <a:buSzTx/>
              <a:tabLst/>
            </a:pPr>
            <a:r>
              <a:rPr kumimoji="0" lang="en-US" altLang="en-US" sz="1400" b="0" i="0" u="none" strike="noStrike" cap="none" normalizeH="0" baseline="0" dirty="0">
                <a:ln>
                  <a:noFill/>
                </a:ln>
                <a:effectLst/>
              </a:rPr>
              <a:t>The results will also be used to form teams at carnivals.</a:t>
            </a:r>
          </a:p>
          <a:p>
            <a:pPr marR="0" lvl="0" fontAlgn="base">
              <a:lnSpc>
                <a:spcPct val="90000"/>
              </a:lnSpc>
              <a:spcBef>
                <a:spcPct val="0"/>
              </a:spcBef>
              <a:spcAft>
                <a:spcPts val="600"/>
              </a:spcAft>
              <a:buClrTx/>
              <a:buSzTx/>
              <a:tabLst/>
            </a:pPr>
            <a:endParaRPr kumimoji="0" lang="en-US" altLang="en-US" sz="1400" b="0" i="0" u="none" strike="noStrike" cap="none" normalizeH="0" baseline="0" dirty="0">
              <a:ln>
                <a:noFill/>
              </a:ln>
              <a:effectLst/>
            </a:endParaRPr>
          </a:p>
          <a:p>
            <a:pPr marR="0" lvl="0" fontAlgn="base">
              <a:lnSpc>
                <a:spcPct val="90000"/>
              </a:lnSpc>
              <a:spcBef>
                <a:spcPct val="0"/>
              </a:spcBef>
              <a:spcAft>
                <a:spcPts val="600"/>
              </a:spcAft>
              <a:buClrTx/>
              <a:buSzTx/>
              <a:tabLst/>
            </a:pPr>
            <a:r>
              <a:rPr lang="en-US" altLang="en-US" sz="1400" dirty="0"/>
              <a:t>E</a:t>
            </a:r>
            <a:r>
              <a:rPr kumimoji="0" lang="en-US" altLang="en-US" sz="1400" b="0" i="0" u="none" strike="noStrike" cap="none" normalizeH="0" baseline="0" dirty="0">
                <a:ln>
                  <a:noFill/>
                </a:ln>
                <a:effectLst/>
              </a:rPr>
              <a:t>vents for club championships are:</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rPr>
              <a:t>Under 8’s – Sprint, Flags, Wade</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rPr>
              <a:t>Under 9’s and under 10’s – Sprint, flags, swim, board</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rPr>
              <a:t>Under 11’s to under 14’s – Sprint, flags, swim, board, </a:t>
            </a:r>
            <a:r>
              <a:rPr kumimoji="0" lang="en-US" altLang="en-US" sz="1400" b="0" i="0" u="none" strike="noStrike" cap="none" normalizeH="0" baseline="0" dirty="0" err="1">
                <a:ln>
                  <a:noFill/>
                </a:ln>
                <a:effectLst/>
              </a:rPr>
              <a:t>ironperson</a:t>
            </a:r>
            <a:r>
              <a:rPr kumimoji="0" lang="en-US" altLang="en-US" sz="1400" b="0" i="0" u="none" strike="noStrike" cap="none" normalizeH="0" baseline="0" dirty="0">
                <a:ln>
                  <a:noFill/>
                </a:ln>
                <a:effectLst/>
              </a:rPr>
              <a:t>, distance run (under 11’s and 12’s – 1km, Under 13’s and Under 14’s 2km)</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100" b="0" i="0" u="none" strike="noStrike" cap="none" normalizeH="0" baseline="0" dirty="0">
              <a:ln>
                <a:noFill/>
              </a:ln>
              <a:effectLst/>
            </a:endParaRPr>
          </a:p>
        </p:txBody>
      </p:sp>
    </p:spTree>
    <p:extLst>
      <p:ext uri="{BB962C8B-B14F-4D97-AF65-F5344CB8AC3E}">
        <p14:creationId xmlns:p14="http://schemas.microsoft.com/office/powerpoint/2010/main" val="404979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7E89A7D-956A-DD7E-E149-93E0BF4187FA}"/>
              </a:ext>
            </a:extLst>
          </p:cNvPr>
          <p:cNvPicPr>
            <a:picLocks noChangeAspect="1"/>
          </p:cNvPicPr>
          <p:nvPr/>
        </p:nvPicPr>
        <p:blipFill>
          <a:blip r:embed="rId2"/>
          <a:srcRect l="444" r="443" b="-1"/>
          <a:stretch/>
        </p:blipFill>
        <p:spPr>
          <a:xfrm>
            <a:off x="1" y="1"/>
            <a:ext cx="12192000" cy="6857999"/>
          </a:xfrm>
          <a:prstGeom prst="rect">
            <a:avLst/>
          </a:prstGeom>
        </p:spPr>
      </p:pic>
      <p:sp>
        <p:nvSpPr>
          <p:cNvPr id="27" name="Freeform: Shape 26">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1215900" y="1071349"/>
            <a:ext cx="5886449" cy="1211475"/>
          </a:xfrm>
        </p:spPr>
        <p:txBody>
          <a:bodyPr vert="horz" lIns="91440" tIns="45720" rIns="91440" bIns="45720" rtlCol="0">
            <a:normAutofit/>
          </a:bodyPr>
          <a:lstStyle/>
          <a:p>
            <a:pPr algn="ctr"/>
            <a:r>
              <a:rPr lang="en-US" sz="3600" dirty="0"/>
              <a:t>Junior Surf Life Saving NSW Age Championship</a:t>
            </a:r>
          </a:p>
        </p:txBody>
      </p:sp>
      <p:sp>
        <p:nvSpPr>
          <p:cNvPr id="29"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617D044-588F-87E6-69C9-0AAD8FD414EC}"/>
              </a:ext>
            </a:extLst>
          </p:cNvPr>
          <p:cNvSpPr>
            <a:spLocks noGrp="1"/>
          </p:cNvSpPr>
          <p:nvPr>
            <p:ph idx="1"/>
          </p:nvPr>
        </p:nvSpPr>
        <p:spPr>
          <a:xfrm>
            <a:off x="1283384" y="2419350"/>
            <a:ext cx="5751481" cy="3237647"/>
          </a:xfrm>
        </p:spPr>
        <p:txBody>
          <a:bodyPr vert="horz" lIns="91440" tIns="45720" rIns="91440" bIns="45720" rtlCol="0" anchor="ctr">
            <a:noAutofit/>
          </a:bodyPr>
          <a:lstStyle/>
          <a:p>
            <a:pPr marL="0" marR="44450" indent="0">
              <a:spcBef>
                <a:spcPts val="45"/>
              </a:spcBef>
              <a:spcAft>
                <a:spcPts val="800"/>
              </a:spcAft>
              <a:buNone/>
            </a:pPr>
            <a:r>
              <a:rPr lang="en-US" sz="1200" dirty="0"/>
              <a:t>The Junior Surf Life Saving NSW Age Championship (the State Nipper Carnival) is the major Surf Life Saving competition for Nippers each season. The State Nipper Carnival attracts nipper competitors from all over NSW and runs over 4 consecutive days (Thursday - Sunday). For the 2024-2025 season, it will be held at the Northern Beaches in Sydney. </a:t>
            </a:r>
          </a:p>
          <a:p>
            <a:pPr marL="0" marR="44450" indent="0">
              <a:spcBef>
                <a:spcPts val="45"/>
              </a:spcBef>
              <a:spcAft>
                <a:spcPts val="800"/>
              </a:spcAft>
              <a:buNone/>
            </a:pPr>
            <a:r>
              <a:rPr lang="en-US" sz="1200" dirty="0"/>
              <a:t>Nippers from U9’s through to U14’s can compete.</a:t>
            </a:r>
          </a:p>
          <a:p>
            <a:pPr marL="0" marR="44450" indent="0">
              <a:spcBef>
                <a:spcPts val="45"/>
              </a:spcBef>
              <a:spcAft>
                <a:spcPts val="800"/>
              </a:spcAft>
              <a:buNone/>
            </a:pPr>
            <a:r>
              <a:rPr lang="en-US" sz="1200" dirty="0">
                <a:effectLst/>
              </a:rPr>
              <a:t>Fulfilling club volunteer requirements at the State Championships is always challenging, especially with multiple days of competition being conducted on weekdays and / or weekends. Areas at the State Championship requiring parent contributions include: Carnival Officials, IRB drivers and crewpersons, First aid officers, water safety.</a:t>
            </a:r>
            <a:endParaRPr lang="en-US" sz="1200" b="1" dirty="0"/>
          </a:p>
          <a:p>
            <a:pPr marL="0" lvl="0" indent="0">
              <a:spcBef>
                <a:spcPts val="100"/>
              </a:spcBef>
              <a:buNone/>
            </a:pPr>
            <a:r>
              <a:rPr lang="en-US" sz="1200" dirty="0">
                <a:effectLst/>
              </a:rPr>
              <a:t>For Nippers who compete at the State Championships, parents or guardians must volunteer in one of the above roles if they do not hold another volunteering position with the club.</a:t>
            </a:r>
          </a:p>
          <a:p>
            <a:pPr marL="0" lvl="0" indent="0">
              <a:spcBef>
                <a:spcPts val="100"/>
              </a:spcBef>
              <a:buNone/>
            </a:pPr>
            <a:endParaRPr lang="en-US" sz="1200" dirty="0"/>
          </a:p>
          <a:p>
            <a:pPr marL="0" lvl="0" indent="0">
              <a:spcBef>
                <a:spcPts val="100"/>
              </a:spcBef>
              <a:buNone/>
            </a:pPr>
            <a:r>
              <a:rPr lang="en-US" sz="1200" dirty="0">
                <a:effectLst/>
              </a:rPr>
              <a:t>Click here for the 2024-25 Nippers calendar for date.</a:t>
            </a:r>
          </a:p>
        </p:txBody>
      </p:sp>
    </p:spTree>
    <p:extLst>
      <p:ext uri="{BB962C8B-B14F-4D97-AF65-F5344CB8AC3E}">
        <p14:creationId xmlns:p14="http://schemas.microsoft.com/office/powerpoint/2010/main" val="28856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carrying surfboards on a beach&#10;&#10;Description automatically generated">
            <a:extLst>
              <a:ext uri="{FF2B5EF4-FFF2-40B4-BE49-F238E27FC236}">
                <a16:creationId xmlns:a16="http://schemas.microsoft.com/office/drawing/2014/main" id="{961C1E7E-3712-7F19-EDD4-1390C5FAA523}"/>
              </a:ext>
            </a:extLst>
          </p:cNvPr>
          <p:cNvPicPr>
            <a:picLocks noChangeAspect="1"/>
          </p:cNvPicPr>
          <p:nvPr/>
        </p:nvPicPr>
        <p:blipFill>
          <a:blip r:embed="rId2">
            <a:extLst>
              <a:ext uri="{28A0092B-C50C-407E-A947-70E740481C1C}">
                <a14:useLocalDpi xmlns:a14="http://schemas.microsoft.com/office/drawing/2010/main" val="0"/>
              </a:ext>
            </a:extLst>
          </a:blip>
          <a:srcRect b="15818"/>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838200" y="365125"/>
            <a:ext cx="3822189" cy="1899912"/>
          </a:xfrm>
        </p:spPr>
        <p:txBody>
          <a:bodyPr>
            <a:normAutofit/>
          </a:bodyPr>
          <a:lstStyle/>
          <a:p>
            <a:r>
              <a:rPr lang="en-AU" sz="3100" dirty="0"/>
              <a:t>Australian Surf Life Saving Championships</a:t>
            </a:r>
            <a:br>
              <a:rPr lang="en-AU" sz="3100" dirty="0"/>
            </a:br>
            <a:r>
              <a:rPr lang="en-AU" sz="3100" dirty="0"/>
              <a:t>‘Aussies’</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540775" y="2158898"/>
            <a:ext cx="4119612" cy="3742762"/>
          </a:xfrm>
        </p:spPr>
        <p:txBody>
          <a:bodyPr>
            <a:normAutofit fontScale="92500" lnSpcReduction="10000"/>
          </a:bodyPr>
          <a:lstStyle/>
          <a:p>
            <a:pPr marL="0" indent="0">
              <a:buNone/>
            </a:pPr>
            <a:r>
              <a:rPr lang="en-AU" sz="1900" dirty="0">
                <a:latin typeface="Calibri" panose="020F0502020204030204" pitchFamily="34" charset="0"/>
                <a:cs typeface="Calibri" panose="020F0502020204030204" pitchFamily="34" charset="0"/>
              </a:rPr>
              <a:t>The Aussies is an annual event where members from Australia’s 314 Surf Clubs come together to compete in more than 480 beach and ocean events. </a:t>
            </a:r>
          </a:p>
          <a:p>
            <a:pPr marL="0" indent="0">
              <a:buNone/>
            </a:pPr>
            <a:endParaRPr lang="en-AU" sz="1900" dirty="0">
              <a:latin typeface="Calibri" panose="020F0502020204030204" pitchFamily="34" charset="0"/>
              <a:cs typeface="Calibri" panose="020F0502020204030204" pitchFamily="34" charset="0"/>
            </a:endParaRPr>
          </a:p>
          <a:p>
            <a:pPr marL="0" indent="0">
              <a:buNone/>
            </a:pPr>
            <a:r>
              <a:rPr lang="en-AU" sz="1900" dirty="0">
                <a:latin typeface="Calibri" panose="020F0502020204030204" pitchFamily="34" charset="0"/>
                <a:cs typeface="Calibri" panose="020F0502020204030204" pitchFamily="34" charset="0"/>
              </a:rPr>
              <a:t>The 2025 Australian Surf Life Saving Championships will be held on the Gold Coast, Queensland at North Kirra SLSC and Tugun SLSC from 29 March – 6 April.</a:t>
            </a:r>
          </a:p>
          <a:p>
            <a:pPr marL="0" indent="0">
              <a:buNone/>
            </a:pPr>
            <a:endParaRPr lang="en-AU" sz="1900" dirty="0">
              <a:latin typeface="Calibri" panose="020F0502020204030204" pitchFamily="34" charset="0"/>
              <a:cs typeface="Calibri" panose="020F0502020204030204" pitchFamily="34" charset="0"/>
            </a:endParaRPr>
          </a:p>
          <a:p>
            <a:pPr marL="0" indent="0">
              <a:buNone/>
            </a:pPr>
            <a:r>
              <a:rPr lang="en-AU" sz="1900" dirty="0">
                <a:latin typeface="Calibri" panose="020F0502020204030204" pitchFamily="34" charset="0"/>
                <a:cs typeface="Calibri" panose="020F0502020204030204" pitchFamily="34" charset="0"/>
              </a:rPr>
              <a:t>Aussies is open to Nippers from Under 13’s and above. Nippers do not need to qualify for events to attend.</a:t>
            </a:r>
          </a:p>
          <a:p>
            <a:pPr marL="0" indent="0">
              <a:buNone/>
            </a:pPr>
            <a:endParaRPr lang="en-AU" sz="1900" dirty="0"/>
          </a:p>
        </p:txBody>
      </p:sp>
    </p:spTree>
    <p:extLst>
      <p:ext uri="{BB962C8B-B14F-4D97-AF65-F5344CB8AC3E}">
        <p14:creationId xmlns:p14="http://schemas.microsoft.com/office/powerpoint/2010/main" val="14660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extLst>
              <a:ext uri="{FF2B5EF4-FFF2-40B4-BE49-F238E27FC236}">
                <a16:creationId xmlns:a16="http://schemas.microsoft.com/office/drawing/2014/main" id="{355A3D36-BC0D-04D8-7C83-497051CEB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5" r="1" b="32640"/>
          <a:stretch/>
        </p:blipFill>
        <p:spPr bwMode="auto">
          <a:xfrm>
            <a:off x="8331957" y="-10138"/>
            <a:ext cx="3860043" cy="3457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Rectangle 1049">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631065" y="457201"/>
            <a:ext cx="3020560" cy="3588870"/>
          </a:xfrm>
        </p:spPr>
        <p:txBody>
          <a:bodyPr anchor="b">
            <a:normAutofit/>
          </a:bodyPr>
          <a:lstStyle/>
          <a:p>
            <a:pPr algn="r"/>
            <a:r>
              <a:rPr lang="en-AU" sz="4000" dirty="0">
                <a:solidFill>
                  <a:srgbClr val="FFFFFF"/>
                </a:solidFill>
              </a:rPr>
              <a:t>2024-25 Terrigal Nippers Calendar</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4649246" y="669363"/>
            <a:ext cx="3142472" cy="5534211"/>
          </a:xfrm>
        </p:spPr>
        <p:txBody>
          <a:bodyPr anchor="ctr">
            <a:normAutofit/>
          </a:bodyPr>
          <a:lstStyle/>
          <a:p>
            <a:pPr marL="0" indent="0">
              <a:buNone/>
            </a:pPr>
            <a:r>
              <a:rPr lang="en-AU" sz="2000" dirty="0">
                <a:latin typeface="Calibri" panose="020F0502020204030204" pitchFamily="34" charset="0"/>
                <a:cs typeface="Calibri" panose="020F0502020204030204" pitchFamily="34" charset="0"/>
              </a:rPr>
              <a:t>The link to the Terrigal Nippers 2024-25 calendar is below. </a:t>
            </a: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This document and will outline all Nippers events including regular Sunday nippers, club championships carnivals, and other Nippers activities.</a:t>
            </a:r>
          </a:p>
          <a:p>
            <a:pPr marL="0" indent="0">
              <a:buNone/>
            </a:pPr>
            <a:endParaRPr lang="en-AU" sz="20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82F9403A-748B-D067-97F1-9AFC72FC7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28768"/>
          <a:stretch/>
        </p:blipFill>
        <p:spPr bwMode="auto">
          <a:xfrm>
            <a:off x="8331957" y="3420897"/>
            <a:ext cx="3860043" cy="3437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27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n surfboards in the water&#10;&#10;Description automatically generated">
            <a:extLst>
              <a:ext uri="{FF2B5EF4-FFF2-40B4-BE49-F238E27FC236}">
                <a16:creationId xmlns:a16="http://schemas.microsoft.com/office/drawing/2014/main" id="{E9FE41E7-84C0-7245-7601-ABE338E9813A}"/>
              </a:ext>
            </a:extLst>
          </p:cNvPr>
          <p:cNvPicPr>
            <a:picLocks noChangeAspect="1"/>
          </p:cNvPicPr>
          <p:nvPr/>
        </p:nvPicPr>
        <p:blipFill>
          <a:blip r:embed="rId2">
            <a:extLst>
              <a:ext uri="{28A0092B-C50C-407E-A947-70E740481C1C}">
                <a14:useLocalDpi xmlns:a14="http://schemas.microsoft.com/office/drawing/2010/main" val="0"/>
              </a:ext>
            </a:extLst>
          </a:blip>
          <a:srcRect l="24369" r="22972" b="-2"/>
          <a:stretch/>
        </p:blipFill>
        <p:spPr>
          <a:xfrm>
            <a:off x="-1" y="-2"/>
            <a:ext cx="5410198" cy="6858002"/>
          </a:xfrm>
          <a:prstGeom prst="rect">
            <a:avLst/>
          </a:prstGeom>
        </p:spPr>
      </p:pic>
      <p:sp useBgFill="1">
        <p:nvSpPr>
          <p:cNvPr id="17" name="Rectangle 1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6115317" y="405685"/>
            <a:ext cx="5464968" cy="1559301"/>
          </a:xfrm>
        </p:spPr>
        <p:txBody>
          <a:bodyPr>
            <a:normAutofit/>
          </a:bodyPr>
          <a:lstStyle/>
          <a:p>
            <a:r>
              <a:rPr lang="en-AU" sz="4000"/>
              <a:t>Coaching</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5801032" y="2370671"/>
            <a:ext cx="5899355" cy="3971135"/>
          </a:xfrm>
        </p:spPr>
        <p:txBody>
          <a:bodyPr anchor="ctr">
            <a:normAutofit/>
          </a:bodyPr>
          <a:lstStyle/>
          <a:p>
            <a:pPr marL="0"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Terrigal prides itself on our free in season and extensive club coaching program, with board, surf and beach training available, for Under 9’s through to the senior club.  Our qualified and experienced coaches will develop your child’s skills in these areas.  </a:t>
            </a:r>
          </a:p>
          <a:p>
            <a:pPr marL="0" indent="0">
              <a:spcAft>
                <a:spcPts val="800"/>
              </a:spcAft>
              <a:buNone/>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145"/>
              </a:spcBef>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The coaching program is open to </a:t>
            </a:r>
            <a:r>
              <a:rPr lang="en-AU" sz="1400" b="1" u="sng"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every</a:t>
            </a:r>
            <a:r>
              <a:rPr lang="en-AU" sz="1400" b="1" dirty="0">
                <a:effectLst/>
                <a:latin typeface="Calibri" panose="020F0502020204030204" pitchFamily="34" charset="0"/>
                <a:ea typeface="Calibri" panose="020F0502020204030204" pitchFamily="34" charset="0"/>
                <a:cs typeface="Calibri" panose="020F0502020204030204" pitchFamily="34" charset="0"/>
              </a:rPr>
              <a:t> </a:t>
            </a:r>
            <a:r>
              <a:rPr lang="en-AU" sz="1400" dirty="0">
                <a:effectLst/>
                <a:latin typeface="Calibri" panose="020F0502020204030204" pitchFamily="34" charset="0"/>
                <a:ea typeface="Calibri" panose="020F0502020204030204" pitchFamily="34" charset="0"/>
                <a:cs typeface="Calibri" panose="020F0502020204030204" pitchFamily="34" charset="0"/>
              </a:rPr>
              <a:t>Terrigal Nipper regardless of experience. Sessions are targeted at developing skills and fitness in preparation for carnival competition.  To participate, Nippers must be financial and have completed the preliminary proficiency. This is an annual requirement for all Nippers, new and returning.  Every child must complete their proficiency float and competition swim as instructed.</a:t>
            </a:r>
          </a:p>
          <a:p>
            <a:pPr marL="0" indent="0">
              <a:spcBef>
                <a:spcPts val="145"/>
              </a:spcBef>
              <a:spcAft>
                <a:spcPts val="800"/>
              </a:spcAft>
              <a:buNone/>
            </a:pP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145"/>
              </a:spcBef>
              <a:spcAft>
                <a:spcPts val="800"/>
              </a:spcAft>
              <a:buNone/>
            </a:pPr>
            <a:r>
              <a:rPr lang="en-AU" sz="1400" b="1" dirty="0">
                <a:effectLst/>
                <a:latin typeface="Calibri" panose="020F0502020204030204" pitchFamily="34" charset="0"/>
                <a:ea typeface="Calibri" panose="020F0502020204030204" pitchFamily="34" charset="0"/>
                <a:cs typeface="Calibri" panose="020F0502020204030204" pitchFamily="34" charset="0"/>
              </a:rPr>
              <a:t>The coaches are not swim instructors</a:t>
            </a:r>
            <a:r>
              <a:rPr lang="en-AU" sz="1400" dirty="0">
                <a:effectLst/>
                <a:latin typeface="Calibri" panose="020F0502020204030204" pitchFamily="34" charset="0"/>
                <a:ea typeface="Calibri" panose="020F0502020204030204" pitchFamily="34" charset="0"/>
                <a:cs typeface="Calibri" panose="020F0502020204030204" pitchFamily="34" charset="0"/>
              </a:rPr>
              <a:t> and are unable to focus one on one to provide basic swim skills to Nippers. If your child is not a confident swimmer it is recommended that they attend swim classes or squads to build their skills and competency.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400" dirty="0"/>
          </a:p>
        </p:txBody>
      </p:sp>
    </p:spTree>
    <p:extLst>
      <p:ext uri="{BB962C8B-B14F-4D97-AF65-F5344CB8AC3E}">
        <p14:creationId xmlns:p14="http://schemas.microsoft.com/office/powerpoint/2010/main" val="300882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836679" y="723898"/>
            <a:ext cx="6002110" cy="1495425"/>
          </a:xfrm>
        </p:spPr>
        <p:txBody>
          <a:bodyPr>
            <a:normAutofit/>
          </a:bodyPr>
          <a:lstStyle/>
          <a:p>
            <a:r>
              <a:rPr lang="en-AU" sz="4000"/>
              <a:t>Nippers Training</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230387" y="1856509"/>
            <a:ext cx="7186413" cy="4277593"/>
          </a:xfrm>
        </p:spPr>
        <p:txBody>
          <a:bodyPr>
            <a:normAutofit fontScale="85000" lnSpcReduction="20000"/>
          </a:bodyPr>
          <a:lstStyle/>
          <a:p>
            <a:pPr marL="0" indent="0">
              <a:spcAft>
                <a:spcPts val="800"/>
              </a:spcAft>
              <a:buNone/>
            </a:pPr>
            <a:endParaRPr lang="en-AU" sz="1500" dirty="0">
              <a:latin typeface="Calibri" panose="020F0502020204030204" pitchFamily="34" charset="0"/>
              <a:cs typeface="Calibri" panose="020F0502020204030204" pitchFamily="34" charset="0"/>
            </a:endParaRPr>
          </a:p>
          <a:p>
            <a:pPr marL="0" marR="828040" lvl="0" indent="0">
              <a:spcAft>
                <a:spcPts val="800"/>
              </a:spcAft>
              <a:buNone/>
              <a:tabLst>
                <a:tab pos="546100" algn="l"/>
              </a:tabLst>
            </a:pPr>
            <a:r>
              <a:rPr lang="en-AU" sz="1500" b="1" dirty="0">
                <a:latin typeface="Calibri" panose="020F0502020204030204" pitchFamily="34" charset="0"/>
                <a:cs typeface="Calibri" panose="020F0502020204030204" pitchFamily="34" charset="0"/>
              </a:rPr>
              <a:t>Assessment </a:t>
            </a:r>
            <a:r>
              <a:rPr lang="en-AU" sz="1500" dirty="0">
                <a:latin typeface="Calibri" panose="020F0502020204030204" pitchFamily="34" charset="0"/>
                <a:cs typeface="Calibri" panose="020F0502020204030204" pitchFamily="34" charset="0"/>
              </a:rPr>
              <a:t>- New Nippers are required to attend the Beginners Foam/Water Sessions for assessment prior to attending any other coaching session.</a:t>
            </a:r>
          </a:p>
          <a:p>
            <a:pPr marL="0" marR="828040" lvl="0" indent="0">
              <a:spcAft>
                <a:spcPts val="800"/>
              </a:spcAft>
              <a:buNone/>
              <a:tabLst>
                <a:tab pos="546100" algn="l"/>
              </a:tabLst>
            </a:pPr>
            <a:r>
              <a:rPr lang="en-AU" sz="1500" b="1" dirty="0">
                <a:latin typeface="Calibri" panose="020F0502020204030204" pitchFamily="34" charset="0"/>
                <a:cs typeface="Calibri" panose="020F0502020204030204" pitchFamily="34" charset="0"/>
              </a:rPr>
              <a:t>Group Assignment </a:t>
            </a:r>
            <a:r>
              <a:rPr lang="en-AU" sz="1500" dirty="0">
                <a:latin typeface="Calibri" panose="020F0502020204030204" pitchFamily="34" charset="0"/>
                <a:cs typeface="Calibri" panose="020F0502020204030204" pitchFamily="34" charset="0"/>
              </a:rPr>
              <a:t>- Nippers might not be with friends their own age until they reach a minimum level of competency.  Safety is paramount and coaches require participants of similar capability to ensure training can be safely and effectively delivered.</a:t>
            </a:r>
          </a:p>
          <a:p>
            <a:pPr marL="0" marR="346710" lvl="0" indent="0">
              <a:spcAft>
                <a:spcPts val="800"/>
              </a:spcAft>
              <a:buNone/>
              <a:tabLst>
                <a:tab pos="546100" algn="l"/>
              </a:tabLst>
            </a:pPr>
            <a:r>
              <a:rPr lang="en-AU" sz="1500" b="1" dirty="0">
                <a:latin typeface="Calibri" panose="020F0502020204030204" pitchFamily="34" charset="0"/>
                <a:cs typeface="Calibri" panose="020F0502020204030204" pitchFamily="34" charset="0"/>
              </a:rPr>
              <a:t>Timing</a:t>
            </a:r>
            <a:r>
              <a:rPr lang="en-AU" sz="1500" dirty="0">
                <a:latin typeface="Calibri" panose="020F0502020204030204" pitchFamily="34" charset="0"/>
                <a:cs typeface="Calibri" panose="020F0502020204030204" pitchFamily="34" charset="0"/>
              </a:rPr>
              <a:t> - At the conclusion of training, parents must be ready on the beach to assume responsibility for their kids – especially should they choose to remain in the water. Training sessions will run to time as many of the coaches are surf sports competitors with their own training sessions to attend.</a:t>
            </a:r>
          </a:p>
          <a:p>
            <a:pPr marL="0" marR="346710" lvl="0" indent="0">
              <a:spcAft>
                <a:spcPts val="800"/>
              </a:spcAft>
              <a:buNone/>
              <a:tabLst>
                <a:tab pos="546100" algn="l"/>
              </a:tabLst>
            </a:pPr>
            <a:r>
              <a:rPr lang="en-AU" sz="1500" b="1" dirty="0">
                <a:latin typeface="Calibri" panose="020F0502020204030204" pitchFamily="34" charset="0"/>
                <a:cs typeface="Calibri" panose="020F0502020204030204" pitchFamily="34" charset="0"/>
              </a:rPr>
              <a:t>Safety</a:t>
            </a:r>
            <a:r>
              <a:rPr lang="en-AU" sz="1500" dirty="0">
                <a:latin typeface="Calibri" panose="020F0502020204030204" pitchFamily="34" charset="0"/>
                <a:cs typeface="Calibri" panose="020F0502020204030204" pitchFamily="34" charset="0"/>
              </a:rPr>
              <a:t> - A high visibility singlet or rashie must be worn during training sessions. This is a mandatory SLSA safety requirement. Nippers will not be allowed to train if they do not have a high visibility singlet.</a:t>
            </a:r>
          </a:p>
          <a:p>
            <a:pPr marL="0" marR="346710" lvl="0" indent="0">
              <a:spcAft>
                <a:spcPts val="800"/>
              </a:spcAft>
              <a:buNone/>
              <a:tabLst>
                <a:tab pos="546100" algn="l"/>
              </a:tabLst>
            </a:pPr>
            <a:r>
              <a:rPr lang="en-AU" sz="1500" b="1" dirty="0">
                <a:latin typeface="Calibri" panose="020F0502020204030204" pitchFamily="34" charset="0"/>
                <a:cs typeface="Calibri" panose="020F0502020204030204" pitchFamily="34" charset="0"/>
              </a:rPr>
              <a:t>Parent Assistance </a:t>
            </a:r>
            <a:r>
              <a:rPr lang="en-AU" sz="1500" dirty="0">
                <a:latin typeface="Calibri" panose="020F0502020204030204" pitchFamily="34" charset="0"/>
                <a:cs typeface="Calibri" panose="020F0502020204030204" pitchFamily="34" charset="0"/>
              </a:rPr>
              <a:t>- In addition to the coaching staff, parent water safety is required, especially for beginner board. Kids as this age often require one on one support, especially from their parents as they can be very nervous in the water.  If you are not prepared to get in the water or are unable let your coach know prior to the session.</a:t>
            </a:r>
          </a:p>
          <a:p>
            <a:pPr marL="0" marR="353695" lvl="0" indent="0">
              <a:spcAft>
                <a:spcPts val="800"/>
              </a:spcAft>
              <a:buNone/>
              <a:tabLst>
                <a:tab pos="546100" algn="l"/>
              </a:tabLst>
            </a:pPr>
            <a:r>
              <a:rPr lang="en-AU" sz="1500" b="1" dirty="0">
                <a:latin typeface="Calibri" panose="020F0502020204030204" pitchFamily="34" charset="0"/>
                <a:cs typeface="Calibri" panose="020F0502020204030204" pitchFamily="34" charset="0"/>
              </a:rPr>
              <a:t>Communication </a:t>
            </a:r>
            <a:r>
              <a:rPr lang="en-AU" sz="1500" dirty="0">
                <a:latin typeface="Calibri" panose="020F0502020204030204" pitchFamily="34" charset="0"/>
                <a:cs typeface="Calibri" panose="020F0502020204030204" pitchFamily="34" charset="0"/>
              </a:rPr>
              <a:t>- All correspondence in relation to coaching will be via Facebook/WhatsApp groups – check with the Trainer at the first session for these details.</a:t>
            </a:r>
          </a:p>
          <a:p>
            <a:pPr marL="0" indent="0">
              <a:buNone/>
            </a:pPr>
            <a:endParaRPr lang="en-AU" sz="800" dirty="0"/>
          </a:p>
        </p:txBody>
      </p:sp>
      <p:pic>
        <p:nvPicPr>
          <p:cNvPr id="28" name="Picture 27" descr="A group of people holding surfboards on a beach&#10;&#10;Description automatically generated">
            <a:extLst>
              <a:ext uri="{FF2B5EF4-FFF2-40B4-BE49-F238E27FC236}">
                <a16:creationId xmlns:a16="http://schemas.microsoft.com/office/drawing/2014/main" id="{4DF68A84-FEE7-39A2-4D87-8F45960C439B}"/>
              </a:ext>
            </a:extLst>
          </p:cNvPr>
          <p:cNvPicPr>
            <a:picLocks noChangeAspect="1"/>
          </p:cNvPicPr>
          <p:nvPr/>
        </p:nvPicPr>
        <p:blipFill>
          <a:blip r:embed="rId2">
            <a:extLst>
              <a:ext uri="{28A0092B-C50C-407E-A947-70E740481C1C}">
                <a14:useLocalDpi xmlns:a14="http://schemas.microsoft.com/office/drawing/2010/main" val="0"/>
              </a:ext>
            </a:extLst>
          </a:blip>
          <a:srcRect l="24412" r="20989"/>
          <a:stretch/>
        </p:blipFill>
        <p:spPr>
          <a:xfrm>
            <a:off x="7199440" y="10"/>
            <a:ext cx="4992560" cy="6857990"/>
          </a:xfrm>
          <a:prstGeom prst="rect">
            <a:avLst/>
          </a:prstGeom>
          <a:effectLst/>
        </p:spPr>
      </p:pic>
    </p:spTree>
    <p:extLst>
      <p:ext uri="{BB962C8B-B14F-4D97-AF65-F5344CB8AC3E}">
        <p14:creationId xmlns:p14="http://schemas.microsoft.com/office/powerpoint/2010/main" val="163943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dirty="0"/>
              <a:t>Welcome to Terrigal Nippers</a:t>
            </a:r>
          </a:p>
        </p:txBody>
      </p:sp>
      <p:pic>
        <p:nvPicPr>
          <p:cNvPr id="7" name="Picture 6" descr="A building with people walking on the beach&#10;&#10;Description automatically generated">
            <a:extLst>
              <a:ext uri="{FF2B5EF4-FFF2-40B4-BE49-F238E27FC236}">
                <a16:creationId xmlns:a16="http://schemas.microsoft.com/office/drawing/2014/main" id="{82A4BA13-A9B9-7C74-519B-662F8E7CFF84}"/>
              </a:ext>
            </a:extLst>
          </p:cNvPr>
          <p:cNvPicPr>
            <a:picLocks noChangeAspect="1"/>
          </p:cNvPicPr>
          <p:nvPr/>
        </p:nvPicPr>
        <p:blipFill>
          <a:blip r:embed="rId2">
            <a:extLst>
              <a:ext uri="{28A0092B-C50C-407E-A947-70E740481C1C}">
                <a14:useLocalDpi xmlns:a14="http://schemas.microsoft.com/office/drawing/2010/main" val="0"/>
              </a:ext>
            </a:extLst>
          </a:blip>
          <a:srcRect r="7350"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Content Placeholder 8">
            <a:extLst>
              <a:ext uri="{FF2B5EF4-FFF2-40B4-BE49-F238E27FC236}">
                <a16:creationId xmlns:a16="http://schemas.microsoft.com/office/drawing/2014/main" id="{5DD6B556-6362-9240-D14A-1D30C7125BDE}"/>
              </a:ext>
            </a:extLst>
          </p:cNvPr>
          <p:cNvSpPr>
            <a:spLocks noGrp="1"/>
          </p:cNvSpPr>
          <p:nvPr>
            <p:ph idx="1"/>
          </p:nvPr>
        </p:nvSpPr>
        <p:spPr>
          <a:xfrm>
            <a:off x="7039570" y="1176586"/>
            <a:ext cx="4555782" cy="5445076"/>
          </a:xfrm>
        </p:spPr>
        <p:txBody>
          <a:bodyPr vert="horz" lIns="91440" tIns="45720" rIns="91440" bIns="45720" rtlCol="0" anchor="t">
            <a:normAutofit/>
          </a:bodyPr>
          <a:lstStyle/>
          <a:p>
            <a:pPr marL="0" indent="0">
              <a:spcAft>
                <a:spcPts val="800"/>
              </a:spcAft>
              <a:buNone/>
            </a:pPr>
            <a:r>
              <a:rPr lang="en-US" sz="2000" dirty="0">
                <a:effectLst/>
                <a:latin typeface="Calibri" panose="020F0502020204030204" pitchFamily="34" charset="0"/>
                <a:cs typeface="Calibri" panose="020F0502020204030204" pitchFamily="34" charset="0"/>
              </a:rPr>
              <a:t>Thank you for choosing our club to develop your child’s lifesaving skills </a:t>
            </a:r>
            <a:r>
              <a:rPr lang="en-US" sz="2000" dirty="0">
                <a:latin typeface="Calibri" panose="020F0502020204030204" pitchFamily="34" charset="0"/>
                <a:cs typeface="Calibri" panose="020F0502020204030204" pitchFamily="34" charset="0"/>
              </a:rPr>
              <a:t>in</a:t>
            </a:r>
            <a:r>
              <a:rPr lang="en-US" sz="2000" dirty="0">
                <a:effectLst/>
                <a:latin typeface="Calibri" panose="020F0502020204030204" pitchFamily="34" charset="0"/>
                <a:cs typeface="Calibri" panose="020F0502020204030204" pitchFamily="34" charset="0"/>
              </a:rPr>
              <a:t> our nipper program. </a:t>
            </a:r>
          </a:p>
          <a:p>
            <a:pPr marL="0" indent="0">
              <a:spcAft>
                <a:spcPts val="800"/>
              </a:spcAft>
              <a:buNone/>
            </a:pPr>
            <a:r>
              <a:rPr lang="en-US" sz="2000" dirty="0">
                <a:effectLst/>
                <a:latin typeface="Calibri" panose="020F0502020204030204" pitchFamily="34" charset="0"/>
                <a:cs typeface="Calibri" panose="020F0502020204030204" pitchFamily="34" charset="0"/>
              </a:rPr>
              <a:t>Terrigal Surf Life Saving Club is committed to providing children with confidence, skills and an understanding of the beach and surf environment through our Junior Activities - Nipper Program.  </a:t>
            </a:r>
          </a:p>
          <a:p>
            <a:pPr marL="0" indent="0">
              <a:spcAft>
                <a:spcPts val="800"/>
              </a:spcAft>
              <a:buNone/>
            </a:pPr>
            <a:r>
              <a:rPr lang="en-US" sz="2000" dirty="0">
                <a:effectLst/>
                <a:latin typeface="Calibri" panose="020F0502020204030204" pitchFamily="34" charset="0"/>
                <a:cs typeface="Calibri" panose="020F0502020204030204" pitchFamily="34" charset="0"/>
              </a:rPr>
              <a:t>We strive to provide a program that is fun, family friendly and focused on developing each of our nippers throughout the season. </a:t>
            </a:r>
          </a:p>
          <a:p>
            <a:pPr marL="0" indent="0">
              <a:spcAft>
                <a:spcPts val="800"/>
              </a:spcAft>
              <a:buNone/>
            </a:pPr>
            <a:r>
              <a:rPr lang="en-US" sz="2000" dirty="0">
                <a:effectLst/>
                <a:latin typeface="Calibri" panose="020F0502020204030204" pitchFamily="34" charset="0"/>
                <a:cs typeface="Calibri" panose="020F0502020204030204" pitchFamily="34" charset="0"/>
              </a:rPr>
              <a:t>Our aim is to give our nippers the skills, training, and environment to become excellent lifesavers of the future.</a:t>
            </a:r>
          </a:p>
        </p:txBody>
      </p:sp>
    </p:spTree>
    <p:extLst>
      <p:ext uri="{BB962C8B-B14F-4D97-AF65-F5344CB8AC3E}">
        <p14:creationId xmlns:p14="http://schemas.microsoft.com/office/powerpoint/2010/main" val="125612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5215855" y="609600"/>
            <a:ext cx="5982131" cy="1330839"/>
          </a:xfrm>
        </p:spPr>
        <p:txBody>
          <a:bodyPr>
            <a:normAutofit/>
          </a:bodyPr>
          <a:lstStyle/>
          <a:p>
            <a:r>
              <a:rPr lang="en-AU"/>
              <a:t>Terrigal Surf Club boards </a:t>
            </a:r>
          </a:p>
        </p:txBody>
      </p:sp>
      <p:sp>
        <p:nvSpPr>
          <p:cNvPr id="21" name="Freeform: Shape 20">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hild standing on a beach with a surfboard&#10;&#10;Description automatically generated">
            <a:extLst>
              <a:ext uri="{FF2B5EF4-FFF2-40B4-BE49-F238E27FC236}">
                <a16:creationId xmlns:a16="http://schemas.microsoft.com/office/drawing/2014/main" id="{546C7D07-119D-7B43-1610-B103A0AFA01D}"/>
              </a:ext>
            </a:extLst>
          </p:cNvPr>
          <p:cNvPicPr>
            <a:picLocks noChangeAspect="1"/>
          </p:cNvPicPr>
          <p:nvPr/>
        </p:nvPicPr>
        <p:blipFill>
          <a:blip r:embed="rId2">
            <a:extLst>
              <a:ext uri="{28A0092B-C50C-407E-A947-70E740481C1C}">
                <a14:useLocalDpi xmlns:a14="http://schemas.microsoft.com/office/drawing/2010/main" val="0"/>
              </a:ext>
            </a:extLst>
          </a:blip>
          <a:srcRect l="761" r="-3" b="-3"/>
          <a:stretch/>
        </p:blipFill>
        <p:spPr>
          <a:xfrm>
            <a:off x="723899" y="969818"/>
            <a:ext cx="3704013" cy="4976553"/>
          </a:xfrm>
          <a:prstGeom prst="rect">
            <a:avLst/>
          </a:prstGeom>
        </p:spPr>
      </p:pic>
      <p:sp>
        <p:nvSpPr>
          <p:cNvPr id="25"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5215854" y="2194101"/>
            <a:ext cx="6976145" cy="3908587"/>
          </a:xfrm>
        </p:spPr>
        <p:txBody>
          <a:bodyPr>
            <a:noAutofit/>
          </a:bodyPr>
          <a:lstStyle/>
          <a:p>
            <a:pPr marL="0" indent="0">
              <a:spcAft>
                <a:spcPts val="800"/>
              </a:spcAft>
              <a:buNone/>
            </a:pPr>
            <a:r>
              <a:rPr lang="en-AU" sz="1400" dirty="0">
                <a:latin typeface="Calibri" panose="020F0502020204030204" pitchFamily="34" charset="0"/>
                <a:cs typeface="Calibri" panose="020F0502020204030204" pitchFamily="34" charset="0"/>
              </a:rPr>
              <a:t>Our club has a selection of fibreglass and </a:t>
            </a:r>
            <a:r>
              <a:rPr lang="en-AU" sz="1400" dirty="0" err="1">
                <a:latin typeface="Calibri" panose="020F0502020204030204" pitchFamily="34" charset="0"/>
                <a:cs typeface="Calibri" panose="020F0502020204030204" pitchFamily="34" charset="0"/>
              </a:rPr>
              <a:t>foamie</a:t>
            </a:r>
            <a:r>
              <a:rPr lang="en-AU" sz="1400" dirty="0">
                <a:latin typeface="Calibri" panose="020F0502020204030204" pitchFamily="34" charset="0"/>
                <a:cs typeface="Calibri" panose="020F0502020204030204" pitchFamily="34" charset="0"/>
              </a:rPr>
              <a:t> boards for those children that do not have their own craft. Please also note:</a:t>
            </a:r>
          </a:p>
          <a:p>
            <a:pPr marL="0" marR="353695" lvl="1" indent="0">
              <a:spcBef>
                <a:spcPts val="1000"/>
              </a:spcBef>
              <a:spcAft>
                <a:spcPts val="800"/>
              </a:spcAft>
              <a:buNone/>
              <a:tabLst>
                <a:tab pos="546100" algn="l"/>
              </a:tabLst>
            </a:pPr>
            <a:r>
              <a:rPr lang="en-AU" sz="1400" dirty="0">
                <a:latin typeface="Calibri" panose="020F0502020204030204" pitchFamily="34" charset="0"/>
                <a:cs typeface="Calibri" panose="020F0502020204030204" pitchFamily="34" charset="0"/>
              </a:rPr>
              <a:t>Don’t touch other athletes' boards. They are expensive craft and if you damage another’s property, it’s expected you will be accountable for the repair.</a:t>
            </a:r>
          </a:p>
          <a:p>
            <a:pPr marL="0" marR="353695" lvl="1" indent="0">
              <a:spcBef>
                <a:spcPts val="1000"/>
              </a:spcBef>
              <a:spcAft>
                <a:spcPts val="800"/>
              </a:spcAft>
              <a:buNone/>
              <a:tabLst>
                <a:tab pos="546100" algn="l"/>
              </a:tabLst>
            </a:pPr>
            <a:r>
              <a:rPr lang="en-AU" sz="1400" dirty="0">
                <a:latin typeface="Calibri" panose="020F0502020204030204" pitchFamily="34" charset="0"/>
                <a:cs typeface="Calibri" panose="020F0502020204030204" pitchFamily="34" charset="0"/>
              </a:rPr>
              <a:t>If the board has a Terrigal sticker on it, it is a club board. These boards should ONLY be taken out in the water by members of Terrigal Surf Club. Members are not permitted to provide craft to non-members.  Only our members are covered by insurance. </a:t>
            </a:r>
          </a:p>
          <a:p>
            <a:pPr marL="0" marR="353695" lvl="1" indent="0">
              <a:spcBef>
                <a:spcPts val="1000"/>
              </a:spcBef>
              <a:spcAft>
                <a:spcPts val="800"/>
              </a:spcAft>
              <a:buNone/>
              <a:tabLst>
                <a:tab pos="546100" algn="l"/>
              </a:tabLst>
            </a:pPr>
            <a:r>
              <a:rPr lang="en-AU" sz="1400" dirty="0">
                <a:latin typeface="Calibri" panose="020F0502020204030204" pitchFamily="34" charset="0"/>
                <a:cs typeface="Calibri" panose="020F0502020204030204" pitchFamily="34" charset="0"/>
              </a:rPr>
              <a:t>If you take a board out of cage for training at the end of the session promptly wash the board off and put back in cage. Do not leave on the beach for someone else to do. </a:t>
            </a:r>
          </a:p>
          <a:p>
            <a:pPr marL="0" marR="353695" lvl="1" indent="0">
              <a:spcBef>
                <a:spcPts val="1000"/>
              </a:spcBef>
              <a:spcAft>
                <a:spcPts val="800"/>
              </a:spcAft>
              <a:buNone/>
              <a:tabLst>
                <a:tab pos="546100" algn="l"/>
              </a:tabLst>
            </a:pPr>
            <a:r>
              <a:rPr lang="en-AU" sz="1400" dirty="0">
                <a:latin typeface="Calibri" panose="020F0502020204030204" pitchFamily="34" charset="0"/>
                <a:cs typeface="Calibri" panose="020F0502020204030204" pitchFamily="34" charset="0"/>
              </a:rPr>
              <a:t>If you need a board for a carnival, you can attend training on a Friday afternoon and sign a board out for the weekend. We will collect details of those taking the boards. If your child is not attending training on the Friday, someone will need to come and collect the board on your behalf.  We cannot sign club boards out prior as craft is used for training. Boards must be returned after the carnival from 5pm.</a:t>
            </a:r>
            <a:endParaRPr lang="en-AU" sz="1400" dirty="0"/>
          </a:p>
        </p:txBody>
      </p:sp>
    </p:spTree>
    <p:extLst>
      <p:ext uri="{BB962C8B-B14F-4D97-AF65-F5344CB8AC3E}">
        <p14:creationId xmlns:p14="http://schemas.microsoft.com/office/powerpoint/2010/main" val="48512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838201" y="365125"/>
            <a:ext cx="5251316" cy="1807305"/>
          </a:xfrm>
        </p:spPr>
        <p:txBody>
          <a:bodyPr>
            <a:normAutofit/>
          </a:bodyPr>
          <a:lstStyle/>
          <a:p>
            <a:r>
              <a:rPr lang="en-AU" dirty="0"/>
              <a:t>What to wear</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544945" y="1886094"/>
            <a:ext cx="5346985" cy="4606781"/>
          </a:xfrm>
        </p:spPr>
        <p:txBody>
          <a:bodyPr>
            <a:normAutofit/>
          </a:bodyPr>
          <a:lstStyle/>
          <a:p>
            <a:pPr marL="0" marR="57785" lvl="0" indent="0">
              <a:buNone/>
            </a:pPr>
            <a:r>
              <a:rPr lang="en-AU" sz="1400" dirty="0">
                <a:effectLst/>
                <a:latin typeface="Calibri" panose="020F0502020204030204" pitchFamily="34" charset="0"/>
                <a:ea typeface="Calibri" panose="020F0502020204030204" pitchFamily="34" charset="0"/>
                <a:cs typeface="Calibri" panose="020F0502020204030204" pitchFamily="34" charset="0"/>
              </a:rPr>
              <a:t>Children can wear any type of swimmers to Nippers. Some Nippers choose to wear Terrigal Surf Club swimmers which can be ordered online at </a:t>
            </a:r>
            <a:r>
              <a:rPr lang="en-AU" sz="1400" b="1" dirty="0">
                <a:solidFill>
                  <a:srgbClr val="FF0000"/>
                </a:solidFill>
                <a:latin typeface="Calibri" panose="020F0502020204030204" pitchFamily="34" charset="0"/>
                <a:ea typeface="Calibri" panose="020F0502020204030204" pitchFamily="34" charset="0"/>
                <a:cs typeface="Calibri" panose="020F0502020204030204" pitchFamily="34" charset="0"/>
              </a:rPr>
              <a:t>www.fashionfish.com.au</a:t>
            </a:r>
            <a:endParaRPr lang="en-AU"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57785" lvl="0" indent="0">
              <a:buNone/>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a:p>
            <a:pPr marL="0" marR="57785" lvl="0" indent="0">
              <a:buNone/>
            </a:pPr>
            <a:r>
              <a:rPr lang="en-AU" sz="1400" dirty="0">
                <a:effectLst/>
                <a:latin typeface="Calibri" panose="020F0502020204030204" pitchFamily="34" charset="0"/>
                <a:ea typeface="Calibri" panose="020F0502020204030204" pitchFamily="34" charset="0"/>
                <a:cs typeface="Calibri" panose="020F0502020204030204" pitchFamily="34" charset="0"/>
              </a:rPr>
              <a:t>At regular Sunday Nippers, kids can wear a wetsuit will help to stay warm, especially at the start of the season. Unfortunately, wetsuits cannot be worn during Club Championships or at carnivals. </a:t>
            </a:r>
          </a:p>
          <a:p>
            <a:pPr marL="0" marR="57785" lvl="0" indent="0">
              <a:buNone/>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57785" lvl="0" indent="0">
              <a:buNone/>
            </a:pPr>
            <a:r>
              <a:rPr lang="en-AU" sz="1400" dirty="0">
                <a:effectLst/>
                <a:latin typeface="Calibri" panose="020F0502020204030204" pitchFamily="34" charset="0"/>
                <a:ea typeface="Calibri" panose="020F0502020204030204" pitchFamily="34" charset="0"/>
                <a:cs typeface="Calibri" panose="020F0502020204030204" pitchFamily="34" charset="0"/>
              </a:rPr>
              <a:t>All new Nippers will receive a coloured Nippers cap at the first attendance. The colour is specific to their age group and will be their age colour as the group progresses each year.  New Nippers in the younger age groups will also receive a rash vest. </a:t>
            </a:r>
          </a:p>
          <a:p>
            <a:pPr marL="0" marR="57785" lvl="0" indent="0">
              <a:buNone/>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57785" lvl="0" indent="0">
              <a:buNone/>
            </a:pPr>
            <a:r>
              <a:rPr lang="en-AU" sz="1400" dirty="0">
                <a:effectLst/>
                <a:latin typeface="Calibri" panose="020F0502020204030204" pitchFamily="34" charset="0"/>
                <a:ea typeface="Calibri" panose="020F0502020204030204" pitchFamily="34" charset="0"/>
                <a:cs typeface="Calibri" panose="020F0502020204030204" pitchFamily="34" charset="0"/>
              </a:rPr>
              <a:t>Any returning nippers that need a new cap can purchase a new one from the club.</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57785" lvl="0"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If you choose to compete at carnivals, all Nippers must wear the royal blue coloured Terrigal Club cap.  This is to be purchased separately for $10.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100" dirty="0"/>
          </a:p>
        </p:txBody>
      </p:sp>
      <p:pic>
        <p:nvPicPr>
          <p:cNvPr id="5" name="Picture 4">
            <a:extLst>
              <a:ext uri="{FF2B5EF4-FFF2-40B4-BE49-F238E27FC236}">
                <a16:creationId xmlns:a16="http://schemas.microsoft.com/office/drawing/2014/main" id="{1136AC4A-1FE2-F377-0697-36009BC2A593}"/>
              </a:ext>
            </a:extLst>
          </p:cNvPr>
          <p:cNvPicPr>
            <a:picLocks noChangeAspect="1"/>
          </p:cNvPicPr>
          <p:nvPr/>
        </p:nvPicPr>
        <p:blipFill>
          <a:blip r:embed="rId2"/>
          <a:srcRect l="339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1542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5868557" y="1138036"/>
            <a:ext cx="5444382" cy="1402470"/>
          </a:xfrm>
        </p:spPr>
        <p:txBody>
          <a:bodyPr anchor="t">
            <a:normAutofit/>
          </a:bodyPr>
          <a:lstStyle/>
          <a:p>
            <a:r>
              <a:rPr lang="en-AU" sz="3200"/>
              <a:t>Awards and presentations</a:t>
            </a:r>
          </a:p>
        </p:txBody>
      </p:sp>
      <p:pic>
        <p:nvPicPr>
          <p:cNvPr id="5" name="Picture 4" descr="A group of boys standing in front of a blue banner&#10;&#10;Description automatically generated">
            <a:extLst>
              <a:ext uri="{FF2B5EF4-FFF2-40B4-BE49-F238E27FC236}">
                <a16:creationId xmlns:a16="http://schemas.microsoft.com/office/drawing/2014/main" id="{34838AEE-005E-D709-BD78-F898A31759B7}"/>
              </a:ext>
            </a:extLst>
          </p:cNvPr>
          <p:cNvPicPr>
            <a:picLocks noChangeAspect="1"/>
          </p:cNvPicPr>
          <p:nvPr/>
        </p:nvPicPr>
        <p:blipFill>
          <a:blip r:embed="rId2">
            <a:extLst>
              <a:ext uri="{28A0092B-C50C-407E-A947-70E740481C1C}">
                <a14:useLocalDpi xmlns:a14="http://schemas.microsoft.com/office/drawing/2010/main" val="0"/>
              </a:ext>
            </a:extLst>
          </a:blip>
          <a:srcRect l="4200" r="4200"/>
          <a:stretch/>
        </p:blipFill>
        <p:spPr>
          <a:xfrm>
            <a:off x="-1" y="10"/>
            <a:ext cx="5151179" cy="6857990"/>
          </a:xfrm>
          <a:prstGeom prst="rect">
            <a:avLst/>
          </a:prstGeom>
        </p:spPr>
      </p:pic>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5868557" y="2551176"/>
            <a:ext cx="5444382" cy="3591207"/>
          </a:xfrm>
        </p:spPr>
        <p:txBody>
          <a:bodyPr>
            <a:normAutofit/>
          </a:bodyPr>
          <a:lstStyle/>
          <a:p>
            <a:pPr marL="0" indent="0">
              <a:buNone/>
            </a:pPr>
            <a:r>
              <a:rPr lang="en-AU" sz="1700" dirty="0">
                <a:latin typeface="Calibri" panose="020F0502020204030204" pitchFamily="34" charset="0"/>
                <a:cs typeface="Calibri" panose="020F0502020204030204" pitchFamily="34" charset="0"/>
              </a:rPr>
              <a:t>After each carnival, a presentation is held back at the surf club in the evening, known as sips. This presentation is not just for children receiving medals. It is a great opportunity to celebrate all achievements and mingle with other competitors and parents. </a:t>
            </a:r>
          </a:p>
          <a:p>
            <a:pPr marL="0" indent="0">
              <a:buNone/>
            </a:pPr>
            <a:endParaRPr lang="en-AU" sz="1700" dirty="0">
              <a:latin typeface="Calibri" panose="020F0502020204030204" pitchFamily="34" charset="0"/>
              <a:cs typeface="Calibri" panose="020F0502020204030204" pitchFamily="34" charset="0"/>
            </a:endParaRPr>
          </a:p>
          <a:p>
            <a:pPr marL="0" indent="0">
              <a:buNone/>
            </a:pPr>
            <a:r>
              <a:rPr lang="en-AU" sz="1700" dirty="0">
                <a:latin typeface="Calibri" panose="020F0502020204030204" pitchFamily="34" charset="0"/>
                <a:cs typeface="Calibri" panose="020F0502020204030204" pitchFamily="34" charset="0"/>
              </a:rPr>
              <a:t>At the end of each season, we recognise the efforts of our junior members at two separate award presentations. One for the U6s, U7s, and a separate presentation for the U9s to U14s groups. In the presentation for U8’s and above, the age champions winners are announced at this presentation. A number of other awards are also given out, including encouragement awards. </a:t>
            </a:r>
          </a:p>
          <a:p>
            <a:pPr marL="0" indent="0">
              <a:buNone/>
            </a:pPr>
            <a:endParaRPr lang="en-AU" sz="1700" dirty="0"/>
          </a:p>
        </p:txBody>
      </p:sp>
    </p:spTree>
    <p:extLst>
      <p:ext uri="{BB962C8B-B14F-4D97-AF65-F5344CB8AC3E}">
        <p14:creationId xmlns:p14="http://schemas.microsoft.com/office/powerpoint/2010/main" val="150613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838201" y="345810"/>
            <a:ext cx="4960945" cy="1325563"/>
          </a:xfrm>
        </p:spPr>
        <p:txBody>
          <a:bodyPr>
            <a:normAutofit/>
          </a:bodyPr>
          <a:lstStyle/>
          <a:p>
            <a:r>
              <a:rPr lang="en-AU" dirty="0"/>
              <a:t>Other Nippers events</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449157" y="2280925"/>
            <a:ext cx="5299715" cy="4351338"/>
          </a:xfrm>
        </p:spPr>
        <p:txBody>
          <a:bodyPr>
            <a:normAutofit/>
          </a:bodyPr>
          <a:lstStyle/>
          <a:p>
            <a:pPr marL="0" indent="0">
              <a:buNone/>
            </a:pPr>
            <a:r>
              <a:rPr lang="en-AU" sz="2400" dirty="0">
                <a:latin typeface="Calibri" panose="020F0502020204030204" pitchFamily="34" charset="0"/>
                <a:cs typeface="Calibri" panose="020F0502020204030204" pitchFamily="34" charset="0"/>
              </a:rPr>
              <a:t>Throughout the year, Terrigal Surf Lifesaving Club organises a number of fun activities for our Nippers.</a:t>
            </a:r>
          </a:p>
          <a:p>
            <a:pPr marL="0" indent="0">
              <a:buNone/>
            </a:pPr>
            <a:endParaRPr lang="en-AU" sz="2400" dirty="0">
              <a:latin typeface="Calibri" panose="020F0502020204030204" pitchFamily="34" charset="0"/>
              <a:cs typeface="Calibri" panose="020F0502020204030204" pitchFamily="34" charset="0"/>
            </a:endParaRPr>
          </a:p>
          <a:p>
            <a:pPr marL="0" indent="0">
              <a:buNone/>
            </a:pPr>
            <a:r>
              <a:rPr lang="en-AU" sz="2400" dirty="0">
                <a:latin typeface="Calibri" panose="020F0502020204030204" pitchFamily="34" charset="0"/>
                <a:cs typeface="Calibri" panose="020F0502020204030204" pitchFamily="34" charset="0"/>
              </a:rPr>
              <a:t>Some of these include our annual colour run, twilight Christmas nippers and rescue day.</a:t>
            </a:r>
          </a:p>
        </p:txBody>
      </p:sp>
      <p:pic>
        <p:nvPicPr>
          <p:cNvPr id="7" name="Picture 6" descr="A group of people in santa hats and hats on a beach">
            <a:extLst>
              <a:ext uri="{FF2B5EF4-FFF2-40B4-BE49-F238E27FC236}">
                <a16:creationId xmlns:a16="http://schemas.microsoft.com/office/drawing/2014/main" id="{E30569DA-7435-B573-9071-901C37075325}"/>
              </a:ext>
            </a:extLst>
          </p:cNvPr>
          <p:cNvPicPr>
            <a:picLocks noChangeAspect="1"/>
          </p:cNvPicPr>
          <p:nvPr/>
        </p:nvPicPr>
        <p:blipFill>
          <a:blip r:embed="rId2">
            <a:extLst>
              <a:ext uri="{28A0092B-C50C-407E-A947-70E740481C1C}">
                <a14:useLocalDpi xmlns:a14="http://schemas.microsoft.com/office/drawing/2010/main" val="0"/>
              </a:ext>
            </a:extLst>
          </a:blip>
          <a:srcRect l="26046" r="4293"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descr="A group of people covered in paint on a beach&#10;&#10;Description automatically generated">
            <a:extLst>
              <a:ext uri="{FF2B5EF4-FFF2-40B4-BE49-F238E27FC236}">
                <a16:creationId xmlns:a16="http://schemas.microsoft.com/office/drawing/2014/main" id="{467F1171-240A-AA4B-3EF4-DD91066E2124}"/>
              </a:ext>
            </a:extLst>
          </p:cNvPr>
          <p:cNvPicPr>
            <a:picLocks noChangeAspect="1"/>
          </p:cNvPicPr>
          <p:nvPr/>
        </p:nvPicPr>
        <p:blipFill>
          <a:blip r:embed="rId3">
            <a:extLst>
              <a:ext uri="{28A0092B-C50C-407E-A947-70E740481C1C}">
                <a14:useLocalDpi xmlns:a14="http://schemas.microsoft.com/office/drawing/2010/main" val="0"/>
              </a:ext>
            </a:extLst>
          </a:blip>
          <a:srcRect l="7309" r="14885" b="1"/>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B15581B9-1B78-2BF8-6F34-8D3D552E7E72}"/>
              </a:ext>
            </a:extLst>
          </p:cNvPr>
          <p:cNvPicPr>
            <a:picLocks noChangeAspect="1"/>
          </p:cNvPicPr>
          <p:nvPr/>
        </p:nvPicPr>
        <p:blipFill>
          <a:blip r:embed="rId4"/>
          <a:srcRect l="8103" r="29951" b="5"/>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93043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6417733" y="259630"/>
            <a:ext cx="5291663" cy="1628775"/>
          </a:xfrm>
        </p:spPr>
        <p:txBody>
          <a:bodyPr anchor="b">
            <a:normAutofit/>
          </a:bodyPr>
          <a:lstStyle/>
          <a:p>
            <a:r>
              <a:rPr lang="en-AU" sz="4000" dirty="0"/>
              <a:t>Junior Activities Committee (JAC)</a:t>
            </a:r>
          </a:p>
        </p:txBody>
      </p:sp>
      <p:pic>
        <p:nvPicPr>
          <p:cNvPr id="5" name="Picture 4" descr="Two men wearing yellow shirts and red hats&#10;&#10;Description automatically generated">
            <a:extLst>
              <a:ext uri="{FF2B5EF4-FFF2-40B4-BE49-F238E27FC236}">
                <a16:creationId xmlns:a16="http://schemas.microsoft.com/office/drawing/2014/main" id="{F7A9B813-0C85-E8F7-1AFC-26914BF199FF}"/>
              </a:ext>
            </a:extLst>
          </p:cNvPr>
          <p:cNvPicPr>
            <a:picLocks noChangeAspect="1"/>
          </p:cNvPicPr>
          <p:nvPr/>
        </p:nvPicPr>
        <p:blipFill>
          <a:blip r:embed="rId2">
            <a:extLst>
              <a:ext uri="{28A0092B-C50C-407E-A947-70E740481C1C}">
                <a14:useLocalDpi xmlns:a14="http://schemas.microsoft.com/office/drawing/2010/main" val="0"/>
              </a:ext>
            </a:extLst>
          </a:blip>
          <a:srcRect t="6110" b="9534"/>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6334607" y="2216727"/>
            <a:ext cx="5857393" cy="4381643"/>
          </a:xfrm>
        </p:spPr>
        <p:txBody>
          <a:bodyPr>
            <a:normAutofit fontScale="92500" lnSpcReduction="10000"/>
          </a:bodyPr>
          <a:lstStyle/>
          <a:p>
            <a:pPr indent="0">
              <a:spcAft>
                <a:spcPts val="800"/>
              </a:spcAft>
              <a:buNone/>
            </a:pPr>
            <a:r>
              <a:rPr lang="en-AU" sz="1800" b="1" dirty="0">
                <a:effectLst/>
                <a:latin typeface="Calibri" panose="020F0502020204030204" pitchFamily="34" charset="0"/>
                <a:ea typeface="Calibri" panose="020F0502020204030204" pitchFamily="34" charset="0"/>
                <a:cs typeface="Calibri" panose="020F0502020204030204" pitchFamily="34" charset="0"/>
              </a:rPr>
              <a:t>Director of Junior Activities</a:t>
            </a:r>
            <a:r>
              <a:rPr lang="en-AU" sz="1800" b="1" dirty="0">
                <a:latin typeface="Calibri" panose="020F0502020204030204" pitchFamily="34" charset="0"/>
                <a:ea typeface="Calibri" panose="020F0502020204030204" pitchFamily="34" charset="0"/>
                <a:cs typeface="Calibri" panose="020F0502020204030204" pitchFamily="34" charset="0"/>
              </a:rPr>
              <a:t> </a:t>
            </a:r>
          </a:p>
          <a:p>
            <a:pPr indent="0">
              <a:spcAft>
                <a:spcPts val="800"/>
              </a:spcAft>
              <a:buNone/>
            </a:pPr>
            <a:r>
              <a:rPr lang="en-AU" sz="1800" dirty="0">
                <a:latin typeface="Calibri" panose="020F0502020204030204" pitchFamily="34" charset="0"/>
                <a:ea typeface="Calibri" panose="020F0502020204030204" pitchFamily="34" charset="0"/>
                <a:cs typeface="Calibri" panose="020F0502020204030204" pitchFamily="34" charset="0"/>
              </a:rPr>
              <a:t>Scott Roberts</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800" b="1" dirty="0">
                <a:effectLst/>
                <a:latin typeface="Calibri" panose="020F0502020204030204" pitchFamily="34" charset="0"/>
                <a:ea typeface="Calibri" panose="020F0502020204030204" pitchFamily="34" charset="0"/>
                <a:cs typeface="Calibri" panose="020F0502020204030204" pitchFamily="34" charset="0"/>
              </a:rPr>
              <a:t>Deputy Director</a:t>
            </a:r>
          </a:p>
          <a:p>
            <a:pPr indent="0">
              <a:spcAft>
                <a:spcPts val="800"/>
              </a:spcAft>
              <a:buNone/>
            </a:pPr>
            <a:r>
              <a:rPr lang="en-AU" sz="1800" dirty="0">
                <a:effectLst/>
                <a:latin typeface="Calibri" panose="020F0502020204030204" pitchFamily="34" charset="0"/>
                <a:ea typeface="Calibri" panose="020F0502020204030204" pitchFamily="34" charset="0"/>
                <a:cs typeface="Calibri" panose="020F0502020204030204" pitchFamily="34" charset="0"/>
              </a:rPr>
              <a:t>Mark Cameron</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800" b="1" dirty="0">
                <a:effectLst/>
                <a:latin typeface="Calibri" panose="020F0502020204030204" pitchFamily="34" charset="0"/>
                <a:ea typeface="Calibri" panose="020F0502020204030204" pitchFamily="34" charset="0"/>
                <a:cs typeface="Calibri" panose="020F0502020204030204" pitchFamily="34" charset="0"/>
              </a:rPr>
              <a:t>Junior Coaching Coordinator</a:t>
            </a:r>
            <a:r>
              <a:rPr lang="en-AU" sz="1800" b="1" dirty="0">
                <a:latin typeface="Calibri" panose="020F0502020204030204" pitchFamily="34" charset="0"/>
                <a:ea typeface="Calibri" panose="020F0502020204030204" pitchFamily="34" charset="0"/>
                <a:cs typeface="Calibri" panose="020F0502020204030204" pitchFamily="34" charset="0"/>
              </a:rPr>
              <a:t> </a:t>
            </a:r>
          </a:p>
          <a:p>
            <a:pPr indent="0">
              <a:spcAft>
                <a:spcPts val="800"/>
              </a:spcAft>
              <a:buNone/>
            </a:pPr>
            <a:r>
              <a:rPr lang="en-AU" sz="1800" dirty="0">
                <a:effectLst/>
                <a:latin typeface="Calibri" panose="020F0502020204030204" pitchFamily="34" charset="0"/>
                <a:ea typeface="Calibri" panose="020F0502020204030204" pitchFamily="34" charset="0"/>
                <a:cs typeface="Calibri" panose="020F0502020204030204" pitchFamily="34" charset="0"/>
              </a:rPr>
              <a:t>Hayden Cowan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800" b="1" dirty="0">
                <a:effectLst/>
                <a:latin typeface="Calibri" panose="020F0502020204030204" pitchFamily="34" charset="0"/>
                <a:ea typeface="Calibri" panose="020F0502020204030204" pitchFamily="34" charset="0"/>
                <a:cs typeface="Calibri" panose="020F0502020204030204" pitchFamily="34" charset="0"/>
              </a:rPr>
              <a:t>Events &amp; BBQ Coordinator</a:t>
            </a:r>
          </a:p>
          <a:p>
            <a:pPr indent="0">
              <a:spcAft>
                <a:spcPts val="800"/>
              </a:spcAft>
              <a:buNone/>
            </a:pPr>
            <a:r>
              <a:rPr lang="en-AU" sz="1800" dirty="0">
                <a:effectLst/>
                <a:latin typeface="Calibri" panose="020F0502020204030204" pitchFamily="34" charset="0"/>
                <a:ea typeface="Calibri" panose="020F0502020204030204" pitchFamily="34" charset="0"/>
                <a:cs typeface="Calibri" panose="020F0502020204030204" pitchFamily="34" charset="0"/>
              </a:rPr>
              <a:t>Simone Robertson</a:t>
            </a:r>
          </a:p>
          <a:p>
            <a:pPr indent="0">
              <a:spcAft>
                <a:spcPts val="800"/>
              </a:spcAft>
              <a:buNone/>
            </a:pPr>
            <a:r>
              <a:rPr lang="en-AU" sz="1800" b="1" dirty="0">
                <a:effectLst/>
                <a:latin typeface="Calibri" panose="020F0502020204030204" pitchFamily="34" charset="0"/>
                <a:ea typeface="Calibri" panose="020F0502020204030204" pitchFamily="34" charset="0"/>
                <a:cs typeface="Calibri" panose="020F0502020204030204" pitchFamily="34" charset="0"/>
              </a:rPr>
              <a:t>Age Managers</a:t>
            </a:r>
            <a:r>
              <a:rPr lang="en-AU" sz="1800" b="1" dirty="0">
                <a:latin typeface="Calibri" panose="020F0502020204030204" pitchFamily="34" charset="0"/>
                <a:ea typeface="Calibri" panose="020F0502020204030204" pitchFamily="34" charset="0"/>
                <a:cs typeface="Calibri" panose="020F0502020204030204" pitchFamily="34" charset="0"/>
              </a:rPr>
              <a:t> </a:t>
            </a:r>
          </a:p>
          <a:p>
            <a:pPr indent="0">
              <a:spcAft>
                <a:spcPts val="800"/>
              </a:spcAft>
              <a:buNone/>
            </a:pPr>
            <a:r>
              <a:rPr lang="en-AU" sz="1800" dirty="0">
                <a:effectLst/>
                <a:latin typeface="Calibri" panose="020F0502020204030204" pitchFamily="34" charset="0"/>
                <a:ea typeface="Calibri" panose="020F0502020204030204" pitchFamily="34" charset="0"/>
                <a:cs typeface="Calibri" panose="020F0502020204030204" pitchFamily="34" charset="0"/>
              </a:rPr>
              <a:t>Refer to table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000" dirty="0"/>
          </a:p>
        </p:txBody>
      </p:sp>
    </p:spTree>
    <p:extLst>
      <p:ext uri="{BB962C8B-B14F-4D97-AF65-F5344CB8AC3E}">
        <p14:creationId xmlns:p14="http://schemas.microsoft.com/office/powerpoint/2010/main" val="2239274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2148270" y="365125"/>
            <a:ext cx="9205529" cy="1325563"/>
          </a:xfrm>
        </p:spPr>
        <p:txBody>
          <a:bodyPr/>
          <a:lstStyle/>
          <a:p>
            <a:r>
              <a:rPr lang="en-AU"/>
              <a:t>Terrigal S.L.S.C Board of Directors</a:t>
            </a:r>
            <a:endParaRPr lang="en-AU" dirty="0"/>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en-AU" sz="1800" dirty="0">
                <a:effectLst/>
                <a:latin typeface="Calibri" panose="020F0502020204030204" pitchFamily="34" charset="0"/>
                <a:ea typeface="Calibri" panose="020F0502020204030204" pitchFamily="34" charset="0"/>
                <a:cs typeface="Calibri" panose="020F0502020204030204" pitchFamily="34" charset="0"/>
              </a:rPr>
              <a:t>As a registered nipper, and the registered parent / carer, you are members of Terrigal Surf Life Saving Club.  Within the membership, are several director roles, which are responsible for the functions as detailed below.</a:t>
            </a: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President</a:t>
            </a:r>
            <a:r>
              <a:rPr lang="en-AU" sz="1800" dirty="0">
                <a:effectLst/>
                <a:latin typeface="Calibri" panose="020F0502020204030204" pitchFamily="34" charset="0"/>
                <a:ea typeface="Calibri" panose="020F0502020204030204" pitchFamily="34" charset="0"/>
                <a:cs typeface="Times New Roman" panose="02020603050405020304" pitchFamily="18" charset="0"/>
              </a:rPr>
              <a:t>			Richard Green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president@terrigalsurfclub.com.au</a:t>
            </a:r>
            <a:endPar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Director of Life Saving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Tim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Pittolo</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lifesaving@terrigalsurfclub.com.au</a:t>
            </a:r>
            <a:endPar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Director of Competition</a:t>
            </a:r>
            <a:r>
              <a:rPr lang="en-AU" sz="1800" dirty="0">
                <a:effectLst/>
                <a:latin typeface="Calibri" panose="020F0502020204030204" pitchFamily="34" charset="0"/>
                <a:ea typeface="Calibri" panose="020F0502020204030204" pitchFamily="34" charset="0"/>
                <a:cs typeface="Times New Roman" panose="02020603050405020304" pitchFamily="18" charset="0"/>
              </a:rPr>
              <a:t>		Richard Green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competition@terrigalsurfclub.com.au</a:t>
            </a:r>
            <a:endPar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Director of Education</a:t>
            </a:r>
            <a:r>
              <a:rPr lang="en-AU" sz="1800" dirty="0">
                <a:effectLst/>
                <a:latin typeface="Calibri" panose="020F0502020204030204" pitchFamily="34" charset="0"/>
                <a:ea typeface="Calibri" panose="020F0502020204030204" pitchFamily="34" charset="0"/>
                <a:cs typeface="Times New Roman" panose="02020603050405020304" pitchFamily="18" charset="0"/>
              </a:rPr>
              <a:t>		Cheryl Wallace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education@terrigalsurfclub.com.au</a:t>
            </a:r>
            <a:endPar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Director of Member Services</a:t>
            </a:r>
            <a:r>
              <a:rPr lang="en-AU" sz="1800" dirty="0">
                <a:effectLst/>
                <a:latin typeface="Calibri" panose="020F0502020204030204" pitchFamily="34" charset="0"/>
                <a:ea typeface="Calibri" panose="020F0502020204030204" pitchFamily="34" charset="0"/>
                <a:cs typeface="Times New Roman" panose="02020603050405020304" pitchFamily="18" charset="0"/>
              </a:rPr>
              <a:t>	Danielle Quick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membership@terrigalsurfclub.com.au</a:t>
            </a:r>
            <a:endPar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Calibri" panose="020F0502020204030204" pitchFamily="34" charset="0"/>
              </a:rPr>
              <a:t>Director of Junior Activities	</a:t>
            </a:r>
            <a:r>
              <a:rPr lang="en-AU" sz="1800" dirty="0">
                <a:effectLst/>
                <a:latin typeface="Calibri" panose="020F0502020204030204" pitchFamily="34" charset="0"/>
                <a:ea typeface="Calibri" panose="020F0502020204030204" pitchFamily="34" charset="0"/>
                <a:cs typeface="Calibri" panose="020F0502020204030204" pitchFamily="34" charset="0"/>
              </a:rPr>
              <a:t>Scott Roberts	</a:t>
            </a:r>
            <a:r>
              <a:rPr lang="en-A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nippers@terrigalsurfclub.com.au</a:t>
            </a:r>
            <a:endParaRPr lang="en-A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Director of Sponsorship		</a:t>
            </a:r>
            <a:r>
              <a:rPr lang="en-AU" sz="1800" dirty="0">
                <a:effectLst/>
                <a:latin typeface="Calibri" panose="020F0502020204030204" pitchFamily="34" charset="0"/>
                <a:ea typeface="Calibri" panose="020F0502020204030204" pitchFamily="34" charset="0"/>
                <a:cs typeface="Times New Roman" panose="02020603050405020304" pitchFamily="18" charset="0"/>
              </a:rPr>
              <a:t>Ben Hibberd	</a:t>
            </a:r>
            <a:r>
              <a:rPr lang="en-AU" sz="1800" dirty="0">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sponsorship@terrigalsurfclub.com.au</a:t>
            </a:r>
            <a:endPar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Calibri" panose="020F0502020204030204" pitchFamily="34" charset="0"/>
              </a:rPr>
              <a:t>Director of Finance		</a:t>
            </a:r>
            <a:r>
              <a:rPr lang="en-AU" sz="1800" dirty="0">
                <a:effectLst/>
                <a:latin typeface="Calibri" panose="020F0502020204030204" pitchFamily="34" charset="0"/>
                <a:ea typeface="Calibri" panose="020F0502020204030204" pitchFamily="34" charset="0"/>
                <a:cs typeface="Calibri" panose="020F0502020204030204" pitchFamily="34" charset="0"/>
              </a:rPr>
              <a:t>Beris Meldrum	</a:t>
            </a:r>
            <a:r>
              <a:rPr lang="en-A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finance@terrigalsurfclub.com.au</a:t>
            </a:r>
            <a:endParaRPr lang="en-A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Director of Administration</a:t>
            </a:r>
            <a:r>
              <a:rPr lang="en-AU" sz="1800" dirty="0">
                <a:effectLst/>
                <a:latin typeface="Calibri" panose="020F0502020204030204" pitchFamily="34" charset="0"/>
                <a:ea typeface="Calibri" panose="020F0502020204030204" pitchFamily="34" charset="0"/>
                <a:cs typeface="Times New Roman" panose="02020603050405020304" pitchFamily="18" charset="0"/>
              </a:rPr>
              <a:t>	Julie Redfern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admin@terrigalsurfclub.com.au</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pic>
        <p:nvPicPr>
          <p:cNvPr id="7" name="Picture 6" descr="A blue and white logo&#10;&#10;Description automatically generated">
            <a:extLst>
              <a:ext uri="{FF2B5EF4-FFF2-40B4-BE49-F238E27FC236}">
                <a16:creationId xmlns:a16="http://schemas.microsoft.com/office/drawing/2014/main" id="{D1ADDB78-B349-F41E-A479-2EEEE7CD0B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61618" y="3744912"/>
            <a:ext cx="2747963" cy="2747963"/>
          </a:xfrm>
          <a:prstGeom prst="rect">
            <a:avLst/>
          </a:prstGeom>
        </p:spPr>
      </p:pic>
    </p:spTree>
    <p:extLst>
      <p:ext uri="{BB962C8B-B14F-4D97-AF65-F5344CB8AC3E}">
        <p14:creationId xmlns:p14="http://schemas.microsoft.com/office/powerpoint/2010/main" val="16586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BA40F49-6490-49E1-AB89-4B5946083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30" y="1"/>
            <a:ext cx="12191695" cy="6847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675363" y="615420"/>
            <a:ext cx="4803636" cy="1311664"/>
          </a:xfrm>
        </p:spPr>
        <p:txBody>
          <a:bodyPr anchor="b">
            <a:normAutofit/>
          </a:bodyPr>
          <a:lstStyle/>
          <a:p>
            <a:r>
              <a:rPr lang="en-AU" sz="3600" dirty="0">
                <a:solidFill>
                  <a:schemeClr val="tx2"/>
                </a:solidFill>
              </a:rPr>
              <a:t>Club Contact Information and News</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360218" y="2112343"/>
            <a:ext cx="5641929" cy="4396513"/>
          </a:xfrm>
        </p:spPr>
        <p:txBody>
          <a:bodyPr anchor="ctr">
            <a:normAutofit/>
          </a:bodyPr>
          <a:lstStyle/>
          <a:p>
            <a:pPr indent="0">
              <a:spcAft>
                <a:spcPts val="800"/>
              </a:spcAft>
              <a:buNone/>
            </a:pPr>
            <a:r>
              <a:rPr lang="en-AU"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Ph</a:t>
            </a:r>
            <a:r>
              <a:rPr lang="en-A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one: </a:t>
            </a:r>
            <a:r>
              <a:rPr lang="en-AU"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02</a:t>
            </a:r>
            <a:r>
              <a:rPr lang="en-A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4385 6933</a:t>
            </a:r>
          </a:p>
          <a:p>
            <a:pPr indent="0">
              <a:spcAft>
                <a:spcPts val="800"/>
              </a:spcAft>
              <a:buNone/>
            </a:pPr>
            <a:r>
              <a:rPr lang="en-A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a:t>
            </a:r>
            <a:r>
              <a:rPr lang="en-AU" sz="14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2"/>
              </a:rPr>
              <a:t>office@terrigalsurfclub.com.au</a:t>
            </a:r>
            <a:endParaRPr lang="en-AU"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Website: </a:t>
            </a:r>
            <a:r>
              <a:rPr lang="en-AU" sz="14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3"/>
              </a:rPr>
              <a:t>https://terrigalsurfclub.com.au/</a:t>
            </a:r>
            <a:endParaRPr lang="en-AU"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Address:  </a:t>
            </a:r>
            <a:r>
              <a:rPr lang="en-AU" sz="1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T</a:t>
            </a:r>
            <a:r>
              <a:rPr lang="en-AU"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errigal Surf Life Saving Club, PO Box 57, Terrigal NSW 2260</a:t>
            </a:r>
          </a:p>
          <a:p>
            <a:pPr indent="0">
              <a:spcAft>
                <a:spcPts val="800"/>
              </a:spcAft>
              <a:buNone/>
            </a:pPr>
            <a:r>
              <a:rPr lang="en-AU" sz="1400" b="1" dirty="0">
                <a:solidFill>
                  <a:schemeClr val="tx2"/>
                </a:solidFill>
                <a:latin typeface="Calibri" panose="020F0502020204030204" pitchFamily="34" charset="0"/>
                <a:ea typeface="Calibri" panose="020F0502020204030204" pitchFamily="34" charset="0"/>
                <a:cs typeface="Calibri" panose="020F0502020204030204" pitchFamily="34" charset="0"/>
              </a:rPr>
              <a:t>Socials: </a:t>
            </a:r>
            <a:r>
              <a:rPr lang="en-AU" sz="1400" dirty="0">
                <a:solidFill>
                  <a:schemeClr val="tx2"/>
                </a:solidFill>
                <a:latin typeface="Calibri" panose="020F0502020204030204" pitchFamily="34" charset="0"/>
                <a:ea typeface="Calibri" panose="020F0502020204030204" pitchFamily="34" charset="0"/>
                <a:cs typeface="Calibri" panose="020F0502020204030204" pitchFamily="34" charset="0"/>
              </a:rPr>
              <a:t>“Terrigal Surf Life Saving Club”   |  “Terrigal Nippers”  |  @terrigalslsc</a:t>
            </a:r>
            <a:endParaRPr lang="en-AU"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Blues News Email: </a:t>
            </a:r>
            <a:r>
              <a:rPr lang="en-AU" sz="14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Keep an eye out for ‘</a:t>
            </a:r>
            <a:r>
              <a:rPr lang="en-AU"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Blues News’</a:t>
            </a:r>
            <a:r>
              <a:rPr lang="en-AU" sz="14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our primary member email bulletin.</a:t>
            </a:r>
            <a:endParaRPr lang="en-AU"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AU" sz="14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Surfguard</a:t>
            </a:r>
            <a:r>
              <a:rPr lang="en-AU"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SMS: </a:t>
            </a:r>
            <a:r>
              <a:rPr lang="en-AU" sz="14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times important info will be sent via mobile SMS.</a:t>
            </a:r>
            <a:endParaRPr lang="en-AU"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400" dirty="0">
              <a:solidFill>
                <a:schemeClr val="tx2"/>
              </a:solidFill>
            </a:endParaRPr>
          </a:p>
        </p:txBody>
      </p:sp>
      <p:pic>
        <p:nvPicPr>
          <p:cNvPr id="7" name="Picture 6" descr="A group of people on a beach&#10;&#10;Description automatically generated">
            <a:extLst>
              <a:ext uri="{FF2B5EF4-FFF2-40B4-BE49-F238E27FC236}">
                <a16:creationId xmlns:a16="http://schemas.microsoft.com/office/drawing/2014/main" id="{87FF8B30-B3C4-9B27-6CB6-D08BE575F43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502" r="2" b="3387"/>
          <a:stretch/>
        </p:blipFill>
        <p:spPr>
          <a:xfrm>
            <a:off x="6181744" y="136525"/>
            <a:ext cx="6010069" cy="3359093"/>
          </a:xfrm>
          <a:prstGeom prst="rect">
            <a:avLst/>
          </a:prstGeom>
        </p:spPr>
      </p:pic>
      <p:pic>
        <p:nvPicPr>
          <p:cNvPr id="19" name="Picture 18" descr="A building with a blue awning">
            <a:extLst>
              <a:ext uri="{FF2B5EF4-FFF2-40B4-BE49-F238E27FC236}">
                <a16:creationId xmlns:a16="http://schemas.microsoft.com/office/drawing/2014/main" id="{8A124C99-0CF7-D09B-4C69-1129F703834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638" r="-1" b="-1"/>
          <a:stretch/>
        </p:blipFill>
        <p:spPr>
          <a:xfrm>
            <a:off x="6181744" y="3495618"/>
            <a:ext cx="6010069" cy="3359093"/>
          </a:xfrm>
          <a:prstGeom prst="rect">
            <a:avLst/>
          </a:prstGeom>
        </p:spPr>
      </p:pic>
      <p:grpSp>
        <p:nvGrpSpPr>
          <p:cNvPr id="37" name="Group 36">
            <a:extLst>
              <a:ext uri="{FF2B5EF4-FFF2-40B4-BE49-F238E27FC236}">
                <a16:creationId xmlns:a16="http://schemas.microsoft.com/office/drawing/2014/main" id="{DC406F5B-6AB1-4F59-BBBB-3488A390D7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68760" y="15796"/>
            <a:ext cx="6423053" cy="6838915"/>
            <a:chOff x="5742280" y="15796"/>
            <a:chExt cx="6423053" cy="6838915"/>
          </a:xfrm>
        </p:grpSpPr>
        <p:sp>
          <p:nvSpPr>
            <p:cNvPr id="27" name="Freeform: Shape 26">
              <a:extLst>
                <a:ext uri="{FF2B5EF4-FFF2-40B4-BE49-F238E27FC236}">
                  <a16:creationId xmlns:a16="http://schemas.microsoft.com/office/drawing/2014/main" id="{C3E373B8-6DB0-44E7-9D9A-501B6FDFC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57719" y="75800"/>
              <a:ext cx="6007612" cy="6778911"/>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8" name="Freeform: Shape 37">
              <a:extLst>
                <a:ext uri="{FF2B5EF4-FFF2-40B4-BE49-F238E27FC236}">
                  <a16:creationId xmlns:a16="http://schemas.microsoft.com/office/drawing/2014/main" id="{32B7F0B0-E102-4757-9055-800A572A4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9360" y="75800"/>
              <a:ext cx="6025971" cy="6778911"/>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9" name="Freeform: Shape 28">
              <a:extLst>
                <a:ext uri="{FF2B5EF4-FFF2-40B4-BE49-F238E27FC236}">
                  <a16:creationId xmlns:a16="http://schemas.microsoft.com/office/drawing/2014/main" id="{5AB4BAB0-028A-4315-907B-73C93ECCB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6634" y="56513"/>
              <a:ext cx="6028697" cy="679819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39" name="Freeform: Shape 38">
              <a:extLst>
                <a:ext uri="{FF2B5EF4-FFF2-40B4-BE49-F238E27FC236}">
                  <a16:creationId xmlns:a16="http://schemas.microsoft.com/office/drawing/2014/main" id="{D9C0146C-E4E0-4055-8429-E93F25CA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0215" y="15796"/>
              <a:ext cx="6165116" cy="6838915"/>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31" name="Freeform: Shape 30">
              <a:extLst>
                <a:ext uri="{FF2B5EF4-FFF2-40B4-BE49-F238E27FC236}">
                  <a16:creationId xmlns:a16="http://schemas.microsoft.com/office/drawing/2014/main" id="{4D7E2836-120A-433B-84C1-FA3AC0D65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2280" y="15796"/>
              <a:ext cx="6423053" cy="6838915"/>
            </a:xfrm>
            <a:custGeom>
              <a:avLst/>
              <a:gdLst>
                <a:gd name="connsiteX0" fmla="*/ 5953481 w 6423053"/>
                <a:gd name="connsiteY0" fmla="*/ 0 h 6858000"/>
                <a:gd name="connsiteX1" fmla="*/ 6423053 w 6423053"/>
                <a:gd name="connsiteY1" fmla="*/ 0 h 6858000"/>
                <a:gd name="connsiteX2" fmla="*/ 6423053 w 6423053"/>
                <a:gd name="connsiteY2" fmla="*/ 198945 h 6858000"/>
                <a:gd name="connsiteX3" fmla="*/ 6376812 w 6423053"/>
                <a:gd name="connsiteY3" fmla="*/ 175262 h 6858000"/>
                <a:gd name="connsiteX4" fmla="*/ 5997696 w 6423053"/>
                <a:gd name="connsiteY4" fmla="*/ 14961 h 6858000"/>
                <a:gd name="connsiteX5" fmla="*/ 0 w 6423053"/>
                <a:gd name="connsiteY5" fmla="*/ 0 h 6858000"/>
                <a:gd name="connsiteX6" fmla="*/ 3135749 w 6423053"/>
                <a:gd name="connsiteY6" fmla="*/ 0 h 6858000"/>
                <a:gd name="connsiteX7" fmla="*/ 3091534 w 6423053"/>
                <a:gd name="connsiteY7" fmla="*/ 14961 h 6858000"/>
                <a:gd name="connsiteX8" fmla="*/ 318496 w 6423053"/>
                <a:gd name="connsiteY8" fmla="*/ 3984640 h 6858000"/>
                <a:gd name="connsiteX9" fmla="*/ 1283537 w 6423053"/>
                <a:gd name="connsiteY9" fmla="*/ 6672844 h 6858000"/>
                <a:gd name="connsiteX10" fmla="*/ 1451818 w 6423053"/>
                <a:gd name="connsiteY10" fmla="*/ 6858000 h 6858000"/>
                <a:gd name="connsiteX11" fmla="*/ 0 w 642305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53" h="6858000">
                  <a:moveTo>
                    <a:pt x="5953481" y="0"/>
                  </a:moveTo>
                  <a:lnTo>
                    <a:pt x="6423053" y="0"/>
                  </a:lnTo>
                  <a:lnTo>
                    <a:pt x="6423053" y="198945"/>
                  </a:lnTo>
                  <a:lnTo>
                    <a:pt x="6376812" y="175262"/>
                  </a:lnTo>
                  <a:cubicBezTo>
                    <a:pt x="6253642" y="115913"/>
                    <a:pt x="6127152" y="62361"/>
                    <a:pt x="5997696" y="14961"/>
                  </a:cubicBezTo>
                  <a:close/>
                  <a:moveTo>
                    <a:pt x="0" y="0"/>
                  </a:moveTo>
                  <a:lnTo>
                    <a:pt x="3135749" y="0"/>
                  </a:lnTo>
                  <a:lnTo>
                    <a:pt x="3091534" y="14961"/>
                  </a:lnTo>
                  <a:cubicBezTo>
                    <a:pt x="1473341" y="607461"/>
                    <a:pt x="318496" y="2161186"/>
                    <a:pt x="318496" y="3984640"/>
                  </a:cubicBezTo>
                  <a:cubicBezTo>
                    <a:pt x="318496" y="5005774"/>
                    <a:pt x="680656" y="5942322"/>
                    <a:pt x="1283537" y="6672844"/>
                  </a:cubicBezTo>
                  <a:lnTo>
                    <a:pt x="145181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7308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2148270" y="365125"/>
            <a:ext cx="9205529" cy="1325563"/>
          </a:xfrm>
        </p:spPr>
        <p:txBody>
          <a:bodyPr/>
          <a:lstStyle/>
          <a:p>
            <a:r>
              <a:rPr lang="en-AU" dirty="0"/>
              <a:t>Proudly supported </a:t>
            </a:r>
            <a:r>
              <a:rPr lang="en-AU"/>
              <a:t>by our partners</a:t>
            </a:r>
            <a:endParaRPr lang="en-AU" dirty="0"/>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838199" y="1552471"/>
            <a:ext cx="10515600" cy="4351338"/>
          </a:xfrm>
        </p:spPr>
        <p:txBody>
          <a:bodyPr/>
          <a:lstStyle/>
          <a:p>
            <a:pPr marL="0" indent="0">
              <a:buNone/>
            </a:pPr>
            <a:r>
              <a:rPr lang="en-AU" sz="1800" dirty="0"/>
              <a:t>Thank you to our generous sponsors!</a:t>
            </a:r>
          </a:p>
          <a:p>
            <a:pPr marL="0" indent="0">
              <a:buNone/>
            </a:pPr>
            <a:endParaRPr lang="en-AU" dirty="0"/>
          </a:p>
        </p:txBody>
      </p:sp>
      <p:pic>
        <p:nvPicPr>
          <p:cNvPr id="1028" name="Picture 4" descr="The Base Warehouse | Gregory Hills NSW">
            <a:extLst>
              <a:ext uri="{FF2B5EF4-FFF2-40B4-BE49-F238E27FC236}">
                <a16:creationId xmlns:a16="http://schemas.microsoft.com/office/drawing/2014/main" id="{E4B58DDA-7999-0BC5-0125-843AF8434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0" y="1899340"/>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wne Plaza Terrigal Pacific ...">
            <a:extLst>
              <a:ext uri="{FF2B5EF4-FFF2-40B4-BE49-F238E27FC236}">
                <a16:creationId xmlns:a16="http://schemas.microsoft.com/office/drawing/2014/main" id="{960A2831-CF92-AA7C-1C59-14103B2B6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770" y="2261306"/>
            <a:ext cx="1955148" cy="956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st Outlet">
            <a:extLst>
              <a:ext uri="{FF2B5EF4-FFF2-40B4-BE49-F238E27FC236}">
                <a16:creationId xmlns:a16="http://schemas.microsoft.com/office/drawing/2014/main" id="{2363122E-C277-379D-7418-58FAFB1F5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365" y="2228172"/>
            <a:ext cx="1226754" cy="12267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bout Us">
            <a:extLst>
              <a:ext uri="{FF2B5EF4-FFF2-40B4-BE49-F238E27FC236}">
                <a16:creationId xmlns:a16="http://schemas.microsoft.com/office/drawing/2014/main" id="{13EAFC1E-E2B0-4F62-3C3C-6A77CD971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486" y="2228172"/>
            <a:ext cx="23336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errigal Hotel">
            <a:extLst>
              <a:ext uri="{FF2B5EF4-FFF2-40B4-BE49-F238E27FC236}">
                <a16:creationId xmlns:a16="http://schemas.microsoft.com/office/drawing/2014/main" id="{4E2F62EA-7120-F2A0-DED4-7B125A8B57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666" y="1905325"/>
            <a:ext cx="1572392" cy="16367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SI Orthopaedics - Healthpages.wiki">
            <a:extLst>
              <a:ext uri="{FF2B5EF4-FFF2-40B4-BE49-F238E27FC236}">
                <a16:creationId xmlns:a16="http://schemas.microsoft.com/office/drawing/2014/main" id="{01D625B5-6917-AFCA-5D0D-300577C55F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7578" y="2276067"/>
            <a:ext cx="1793709" cy="79256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URFLINE.COM | Global Surf Reports ...">
            <a:extLst>
              <a:ext uri="{FF2B5EF4-FFF2-40B4-BE49-F238E27FC236}">
                <a16:creationId xmlns:a16="http://schemas.microsoft.com/office/drawing/2014/main" id="{E42F3897-1B5E-B374-F08E-7874AA65DD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605" y="3575175"/>
            <a:ext cx="2028112" cy="10564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oodgear - Uniform Solutions and ...">
            <a:extLst>
              <a:ext uri="{FF2B5EF4-FFF2-40B4-BE49-F238E27FC236}">
                <a16:creationId xmlns:a16="http://schemas.microsoft.com/office/drawing/2014/main" id="{F0C05EB6-2D96-4084-529C-52DA030B64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709" y="3428999"/>
            <a:ext cx="1268769" cy="126876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iJones Real Estate">
            <a:extLst>
              <a:ext uri="{FF2B5EF4-FFF2-40B4-BE49-F238E27FC236}">
                <a16:creationId xmlns:a16="http://schemas.microsoft.com/office/drawing/2014/main" id="{54387A0A-B6BE-A837-7D19-8117848C5D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9854" y="3606203"/>
            <a:ext cx="1138837" cy="11388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ponsorship - Terrigal Surf Life Saving ...">
            <a:extLst>
              <a:ext uri="{FF2B5EF4-FFF2-40B4-BE49-F238E27FC236}">
                <a16:creationId xmlns:a16="http://schemas.microsoft.com/office/drawing/2014/main" id="{7466E253-6D53-0A0B-81AF-730A443432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48666" y="3639253"/>
            <a:ext cx="1445258" cy="103622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ussie Signs &amp; Wraps (Signwriter)">
            <a:extLst>
              <a:ext uri="{FF2B5EF4-FFF2-40B4-BE49-F238E27FC236}">
                <a16:creationId xmlns:a16="http://schemas.microsoft.com/office/drawing/2014/main" id="{AE198BF7-448C-3C45-7F6F-4A4B56DF2D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057" y="5154114"/>
            <a:ext cx="2256310" cy="85541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Join us – Freemasons on the Central Coast">
            <a:extLst>
              <a:ext uri="{FF2B5EF4-FFF2-40B4-BE49-F238E27FC236}">
                <a16:creationId xmlns:a16="http://schemas.microsoft.com/office/drawing/2014/main" id="{719E9965-2E87-BC73-0029-7D23FA7FDA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6072" y="5370441"/>
            <a:ext cx="2399453" cy="54742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Gun Web Systems Support Centre">
            <a:extLst>
              <a:ext uri="{FF2B5EF4-FFF2-40B4-BE49-F238E27FC236}">
                <a16:creationId xmlns:a16="http://schemas.microsoft.com/office/drawing/2014/main" id="{6FB9C23C-353B-6040-AFFE-D5D3E177CA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6345" y="5476693"/>
            <a:ext cx="1968627" cy="44117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Order Samples">
            <a:extLst>
              <a:ext uri="{FF2B5EF4-FFF2-40B4-BE49-F238E27FC236}">
                <a16:creationId xmlns:a16="http://schemas.microsoft.com/office/drawing/2014/main" id="{934A1AE0-5A9C-35D0-299B-BD76D119C1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06303" y="5342345"/>
            <a:ext cx="2082862" cy="40671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a:extLst>
              <a:ext uri="{FF2B5EF4-FFF2-40B4-BE49-F238E27FC236}">
                <a16:creationId xmlns:a16="http://schemas.microsoft.com/office/drawing/2014/main" id="{A0C5D25D-BA25-15B6-1935-14E2CF06CED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5999" y="3584897"/>
            <a:ext cx="1964752" cy="96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6">
            <a:extLst>
              <a:ext uri="{FF2B5EF4-FFF2-40B4-BE49-F238E27FC236}">
                <a16:creationId xmlns:a16="http://schemas.microsoft.com/office/drawing/2014/main" id="{BF2464A2-C2E8-2F4B-7ED5-D44E15AF99A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93891" y="3575175"/>
            <a:ext cx="1941081" cy="96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7">
            <a:extLst>
              <a:ext uri="{FF2B5EF4-FFF2-40B4-BE49-F238E27FC236}">
                <a16:creationId xmlns:a16="http://schemas.microsoft.com/office/drawing/2014/main" id="{E3E3F1D9-C802-2E99-1094-39D194D686B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1565" y="5128886"/>
            <a:ext cx="2030396" cy="90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53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761800" y="494873"/>
            <a:ext cx="5334197" cy="1708242"/>
          </a:xfrm>
        </p:spPr>
        <p:txBody>
          <a:bodyPr anchor="ctr">
            <a:normAutofit/>
          </a:bodyPr>
          <a:lstStyle/>
          <a:p>
            <a:r>
              <a:rPr lang="en-AU" sz="4000" dirty="0"/>
              <a:t>What is the Nippers program?</a:t>
            </a:r>
          </a:p>
        </p:txBody>
      </p:sp>
      <p:sp>
        <p:nvSpPr>
          <p:cNvPr id="7" name="Content Placeholder 6">
            <a:extLst>
              <a:ext uri="{FF2B5EF4-FFF2-40B4-BE49-F238E27FC236}">
                <a16:creationId xmlns:a16="http://schemas.microsoft.com/office/drawing/2014/main" id="{385BF4EF-72D3-1636-62AE-CA48E3EBD181}"/>
              </a:ext>
            </a:extLst>
          </p:cNvPr>
          <p:cNvSpPr>
            <a:spLocks noGrp="1"/>
          </p:cNvSpPr>
          <p:nvPr>
            <p:ph idx="1"/>
          </p:nvPr>
        </p:nvSpPr>
        <p:spPr>
          <a:xfrm>
            <a:off x="369870" y="2470243"/>
            <a:ext cx="6143945" cy="4228507"/>
          </a:xfrm>
        </p:spPr>
        <p:txBody>
          <a:bodyPr anchor="ctr">
            <a:normAutofit lnSpcReduction="10000"/>
          </a:bodyPr>
          <a:lstStyle/>
          <a:p>
            <a:pPr marL="0" indent="0">
              <a:buNone/>
            </a:pPr>
            <a:r>
              <a:rPr lang="en-AU" sz="1500" dirty="0">
                <a:effectLst/>
                <a:latin typeface="Calibri" panose="020F0502020204030204" pitchFamily="34" charset="0"/>
                <a:ea typeface="Calibri" panose="020F0502020204030204" pitchFamily="34" charset="0"/>
                <a:cs typeface="Calibri" panose="020F0502020204030204" pitchFamily="34" charset="0"/>
              </a:rPr>
              <a:t>Nippers participate in a progressive Surf Life Saving Australia Education program, providing them with the skills and knowledge of beach safety, rescue techniques and basic first aid. </a:t>
            </a:r>
          </a:p>
          <a:p>
            <a:pPr marL="0" indent="0">
              <a:buNone/>
            </a:pPr>
            <a:endParaRPr lang="en-AU" sz="1500" dirty="0">
              <a:latin typeface="Calibri" panose="020F0502020204030204" pitchFamily="34" charset="0"/>
              <a:cs typeface="Times New Roman" panose="02020603050405020304" pitchFamily="18" charset="0"/>
            </a:endParaRPr>
          </a:p>
          <a:p>
            <a:pPr marL="0" indent="0">
              <a:buNone/>
            </a:pPr>
            <a:r>
              <a:rPr lang="en-AU" sz="1500" dirty="0">
                <a:effectLst/>
                <a:latin typeface="Calibri" panose="020F0502020204030204" pitchFamily="34" charset="0"/>
                <a:ea typeface="Calibri" panose="020F0502020204030204" pitchFamily="34" charset="0"/>
                <a:cs typeface="Calibri" panose="020F0502020204030204" pitchFamily="34" charset="0"/>
              </a:rPr>
              <a:t>The nipper program runs each Sunday morning from mid-October depending on weather, surf conditions and the availability of volunteers. </a:t>
            </a:r>
            <a:r>
              <a:rPr lang="en-AU" sz="1500" dirty="0">
                <a:latin typeface="Calibri" panose="020F0502020204030204" pitchFamily="34" charset="0"/>
                <a:ea typeface="Calibri" panose="020F0502020204030204" pitchFamily="34" charset="0"/>
              </a:rPr>
              <a:t>Terrigal Surf Club generally has around 250 nipper members spanning the Under 6 – 14 age groups. </a:t>
            </a:r>
            <a:endParaRPr lang="en-AU"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500" dirty="0">
              <a:latin typeface="Calibri" panose="020F0502020204030204" pitchFamily="34" charset="0"/>
              <a:cs typeface="Times New Roman" panose="02020603050405020304" pitchFamily="18" charset="0"/>
            </a:endParaRPr>
          </a:p>
          <a:p>
            <a:pPr marL="0" indent="0">
              <a:buNone/>
            </a:pPr>
            <a:r>
              <a:rPr lang="en-AU" sz="1500" dirty="0">
                <a:effectLst/>
                <a:latin typeface="Calibri" panose="020F0502020204030204" pitchFamily="34" charset="0"/>
                <a:ea typeface="Calibri" panose="020F0502020204030204" pitchFamily="34" charset="0"/>
                <a:cs typeface="Calibri" panose="020F0502020204030204" pitchFamily="34" charset="0"/>
              </a:rPr>
              <a:t>Depending on the age group, activities may include a wade, board paddling, swimming, beach sprinting, long distance runs and beach flags, as well as lots of fun activities and games designed to develop surf and rescue skills. </a:t>
            </a:r>
          </a:p>
          <a:p>
            <a:pPr marL="0" indent="0">
              <a:buNone/>
            </a:pPr>
            <a:endParaRPr lang="en-AU" sz="15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1500" dirty="0">
                <a:effectLst/>
                <a:latin typeface="Calibri" panose="020F0502020204030204" pitchFamily="34" charset="0"/>
                <a:ea typeface="Calibri" panose="020F0502020204030204" pitchFamily="34" charset="0"/>
                <a:cs typeface="Calibri" panose="020F0502020204030204" pitchFamily="34" charset="0"/>
              </a:rPr>
              <a:t>Nippers can start from 5 years old. The first year/s use fun and games on the beach to introduce children to basic skills and awareness of where to swim and what help is available from lifesavers.</a:t>
            </a:r>
            <a:endParaRPr lang="en-AU"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500" dirty="0">
                <a:effectLst/>
                <a:latin typeface="Calibri" panose="020F0502020204030204" pitchFamily="34" charset="0"/>
                <a:ea typeface="Calibri" panose="020F0502020204030204" pitchFamily="34" charset="0"/>
                <a:cs typeface="Calibri" panose="020F0502020204030204" pitchFamily="34" charset="0"/>
              </a:rPr>
              <a:t> </a:t>
            </a:r>
            <a:endParaRPr lang="en-AU"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300" dirty="0"/>
          </a:p>
        </p:txBody>
      </p:sp>
      <p:pic>
        <p:nvPicPr>
          <p:cNvPr id="6" name="Picture 5">
            <a:extLst>
              <a:ext uri="{FF2B5EF4-FFF2-40B4-BE49-F238E27FC236}">
                <a16:creationId xmlns:a16="http://schemas.microsoft.com/office/drawing/2014/main" id="{F07243AC-8448-DB8F-C3FE-DA5C23E9C741}"/>
              </a:ext>
            </a:extLst>
          </p:cNvPr>
          <p:cNvPicPr>
            <a:picLocks noChangeAspect="1"/>
          </p:cNvPicPr>
          <p:nvPr/>
        </p:nvPicPr>
        <p:blipFill>
          <a:blip r:embed="rId2"/>
          <a:srcRect l="21284" r="4132"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78544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DE319EDC-1A3D-5439-425D-215FBB81DE99}"/>
              </a:ext>
            </a:extLst>
          </p:cNvPr>
          <p:cNvGraphicFramePr>
            <a:graphicFrameLocks noGrp="1"/>
          </p:cNvGraphicFramePr>
          <p:nvPr>
            <p:extLst>
              <p:ext uri="{D42A27DB-BD31-4B8C-83A1-F6EECF244321}">
                <p14:modId xmlns:p14="http://schemas.microsoft.com/office/powerpoint/2010/main" val="3726821687"/>
              </p:ext>
            </p:extLst>
          </p:nvPr>
        </p:nvGraphicFramePr>
        <p:xfrm>
          <a:off x="5308767" y="146475"/>
          <a:ext cx="6817962" cy="6378360"/>
        </p:xfrm>
        <a:graphic>
          <a:graphicData uri="http://schemas.openxmlformats.org/drawingml/2006/table">
            <a:tbl>
              <a:tblPr firstRow="1" bandRow="1">
                <a:tableStyleId>{5C22544A-7EE6-4342-B048-85BDC9FD1C3A}</a:tableStyleId>
              </a:tblPr>
              <a:tblGrid>
                <a:gridCol w="1506956">
                  <a:extLst>
                    <a:ext uri="{9D8B030D-6E8A-4147-A177-3AD203B41FA5}">
                      <a16:colId xmlns:a16="http://schemas.microsoft.com/office/drawing/2014/main" val="3648527589"/>
                    </a:ext>
                  </a:extLst>
                </a:gridCol>
                <a:gridCol w="4148632">
                  <a:extLst>
                    <a:ext uri="{9D8B030D-6E8A-4147-A177-3AD203B41FA5}">
                      <a16:colId xmlns:a16="http://schemas.microsoft.com/office/drawing/2014/main" val="3547181851"/>
                    </a:ext>
                  </a:extLst>
                </a:gridCol>
                <a:gridCol w="1162374">
                  <a:extLst>
                    <a:ext uri="{9D8B030D-6E8A-4147-A177-3AD203B41FA5}">
                      <a16:colId xmlns:a16="http://schemas.microsoft.com/office/drawing/2014/main" val="2064791537"/>
                    </a:ext>
                  </a:extLst>
                </a:gridCol>
              </a:tblGrid>
              <a:tr h="370840">
                <a:tc>
                  <a:txBody>
                    <a:bodyPr/>
                    <a:lstStyle/>
                    <a:p>
                      <a:pPr algn="ctr"/>
                      <a:r>
                        <a:rPr lang="en-AU" sz="1200">
                          <a:latin typeface="Calibri" panose="020F0502020204030204" pitchFamily="34" charset="0"/>
                          <a:cs typeface="Calibri" panose="020F0502020204030204" pitchFamily="34" charset="0"/>
                        </a:rPr>
                        <a:t>Membership Type</a:t>
                      </a:r>
                      <a:endParaRPr lang="en-AU" sz="1200" dirty="0">
                        <a:latin typeface="Calibri" panose="020F0502020204030204" pitchFamily="34" charset="0"/>
                        <a:cs typeface="Calibri" panose="020F0502020204030204" pitchFamily="34" charset="0"/>
                      </a:endParaRPr>
                    </a:p>
                  </a:txBody>
                  <a:tcPr/>
                </a:tc>
                <a:tc>
                  <a:txBody>
                    <a:bodyPr/>
                    <a:lstStyle/>
                    <a:p>
                      <a:pPr algn="ctr"/>
                      <a:r>
                        <a:rPr lang="en-AU" sz="1200">
                          <a:latin typeface="Calibri" panose="020F0502020204030204" pitchFamily="34" charset="0"/>
                          <a:cs typeface="Calibri" panose="020F0502020204030204" pitchFamily="34" charset="0"/>
                        </a:rPr>
                        <a:t>Description</a:t>
                      </a:r>
                      <a:endParaRPr lang="en-AU" sz="1200" dirty="0">
                        <a:latin typeface="Calibri" panose="020F0502020204030204" pitchFamily="34" charset="0"/>
                        <a:cs typeface="Calibri" panose="020F0502020204030204" pitchFamily="34" charset="0"/>
                      </a:endParaRPr>
                    </a:p>
                  </a:txBody>
                  <a:tcPr/>
                </a:tc>
                <a:tc>
                  <a:txBody>
                    <a:bodyPr/>
                    <a:lstStyle/>
                    <a:p>
                      <a:pPr algn="ctr"/>
                      <a:r>
                        <a:rPr lang="en-AU" sz="1200">
                          <a:latin typeface="Calibri" panose="020F0502020204030204" pitchFamily="34" charset="0"/>
                          <a:cs typeface="Calibri" panose="020F0502020204030204" pitchFamily="34" charset="0"/>
                        </a:rPr>
                        <a:t>Amount</a:t>
                      </a:r>
                      <a:endParaRPr lang="en-AU"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06660995"/>
                  </a:ext>
                </a:extLst>
              </a:tr>
              <a:tr h="370840">
                <a:tc>
                  <a:txBody>
                    <a:bodyPr/>
                    <a:lstStyle/>
                    <a:p>
                      <a:r>
                        <a:rPr lang="en-AU" sz="1200" dirty="0">
                          <a:latin typeface="Calibri" panose="020F0502020204030204" pitchFamily="34" charset="0"/>
                          <a:cs typeface="Calibri" panose="020F0502020204030204" pitchFamily="34" charset="0"/>
                        </a:rPr>
                        <a:t>Little Nipper</a:t>
                      </a:r>
                    </a:p>
                  </a:txBody>
                  <a:tcPr/>
                </a:tc>
                <a:tc>
                  <a:txBody>
                    <a:bodyPr/>
                    <a:lstStyle/>
                    <a:p>
                      <a:r>
                        <a:rPr lang="en-AU" sz="1200" dirty="0">
                          <a:latin typeface="Calibri" panose="020F0502020204030204" pitchFamily="34" charset="0"/>
                          <a:cs typeface="Calibri" panose="020F0502020204030204" pitchFamily="34" charset="0"/>
                        </a:rPr>
                        <a:t>Under 6’s and 7’s</a:t>
                      </a:r>
                    </a:p>
                  </a:txBody>
                  <a:tcPr/>
                </a:tc>
                <a:tc>
                  <a:txBody>
                    <a:bodyPr/>
                    <a:lstStyle/>
                    <a:p>
                      <a:r>
                        <a:rPr lang="en-AU" sz="1200" dirty="0">
                          <a:latin typeface="Calibri" panose="020F0502020204030204" pitchFamily="34" charset="0"/>
                          <a:cs typeface="Calibri" panose="020F0502020204030204" pitchFamily="34" charset="0"/>
                        </a:rPr>
                        <a:t>$100  </a:t>
                      </a:r>
                    </a:p>
                  </a:txBody>
                  <a:tcPr/>
                </a:tc>
                <a:extLst>
                  <a:ext uri="{0D108BD9-81ED-4DB2-BD59-A6C34878D82A}">
                    <a16:rowId xmlns:a16="http://schemas.microsoft.com/office/drawing/2014/main" val="3244539809"/>
                  </a:ext>
                </a:extLst>
              </a:tr>
              <a:tr h="370840">
                <a:tc>
                  <a:txBody>
                    <a:bodyPr/>
                    <a:lstStyle/>
                    <a:p>
                      <a:r>
                        <a:rPr lang="en-AU" sz="1200" dirty="0">
                          <a:latin typeface="Calibri" panose="020F0502020204030204" pitchFamily="34" charset="0"/>
                          <a:cs typeface="Calibri" panose="020F0502020204030204" pitchFamily="34" charset="0"/>
                        </a:rPr>
                        <a:t>Nipper</a:t>
                      </a:r>
                    </a:p>
                  </a:txBody>
                  <a:tcPr/>
                </a:tc>
                <a:tc>
                  <a:txBody>
                    <a:bodyPr/>
                    <a:lstStyle/>
                    <a:p>
                      <a:r>
                        <a:rPr lang="en-AU" sz="1200" dirty="0">
                          <a:latin typeface="Calibri" panose="020F0502020204030204" pitchFamily="34" charset="0"/>
                          <a:cs typeface="Calibri" panose="020F0502020204030204" pitchFamily="34" charset="0"/>
                        </a:rPr>
                        <a:t>Under 8’s to 14’s</a:t>
                      </a:r>
                    </a:p>
                  </a:txBody>
                  <a:tcPr/>
                </a:tc>
                <a:tc>
                  <a:txBody>
                    <a:bodyPr/>
                    <a:lstStyle/>
                    <a:p>
                      <a:r>
                        <a:rPr lang="en-AU" sz="1200" dirty="0">
                          <a:latin typeface="Calibri" panose="020F0502020204030204" pitchFamily="34" charset="0"/>
                          <a:cs typeface="Calibri" panose="020F0502020204030204" pitchFamily="34" charset="0"/>
                        </a:rPr>
                        <a:t>$100 </a:t>
                      </a:r>
                    </a:p>
                  </a:txBody>
                  <a:tcPr/>
                </a:tc>
                <a:extLst>
                  <a:ext uri="{0D108BD9-81ED-4DB2-BD59-A6C34878D82A}">
                    <a16:rowId xmlns:a16="http://schemas.microsoft.com/office/drawing/2014/main" val="2179709163"/>
                  </a:ext>
                </a:extLst>
              </a:tr>
              <a:tr h="370840">
                <a:tc>
                  <a:txBody>
                    <a:bodyPr/>
                    <a:lstStyle/>
                    <a:p>
                      <a:r>
                        <a:rPr lang="en-AU" sz="1200" dirty="0">
                          <a:latin typeface="Calibri" panose="020F0502020204030204" pitchFamily="34" charset="0"/>
                          <a:cs typeface="Calibri" panose="020F0502020204030204" pitchFamily="34" charset="0"/>
                        </a:rPr>
                        <a:t>Family package</a:t>
                      </a:r>
                    </a:p>
                  </a:txBody>
                  <a:tcPr/>
                </a:tc>
                <a:tc>
                  <a:txBody>
                    <a:bodyPr/>
                    <a:lstStyle/>
                    <a:p>
                      <a:r>
                        <a:rPr lang="en-AU" sz="1200" dirty="0">
                          <a:latin typeface="Calibri" panose="020F0502020204030204" pitchFamily="34" charset="0"/>
                          <a:cs typeface="Calibri" panose="020F0502020204030204" pitchFamily="34" charset="0"/>
                        </a:rPr>
                        <a:t>All residing at the same address. Does not include education, carnival ley or gym membership</a:t>
                      </a:r>
                    </a:p>
                  </a:txBody>
                  <a:tcPr/>
                </a:tc>
                <a:tc>
                  <a:txBody>
                    <a:bodyPr/>
                    <a:lstStyle/>
                    <a:p>
                      <a:r>
                        <a:rPr lang="en-AU" sz="1200" dirty="0">
                          <a:latin typeface="Calibri" panose="020F0502020204030204" pitchFamily="34" charset="0"/>
                          <a:cs typeface="Calibri" panose="020F0502020204030204" pitchFamily="34" charset="0"/>
                        </a:rPr>
                        <a:t>$390</a:t>
                      </a:r>
                    </a:p>
                  </a:txBody>
                  <a:tcPr/>
                </a:tc>
                <a:extLst>
                  <a:ext uri="{0D108BD9-81ED-4DB2-BD59-A6C34878D82A}">
                    <a16:rowId xmlns:a16="http://schemas.microsoft.com/office/drawing/2014/main" val="2102604344"/>
                  </a:ext>
                </a:extLst>
              </a:tr>
              <a:tr h="370840">
                <a:tc>
                  <a:txBody>
                    <a:bodyPr/>
                    <a:lstStyle/>
                    <a:p>
                      <a:r>
                        <a:rPr lang="en-AU" sz="1200" dirty="0">
                          <a:latin typeface="Calibri" panose="020F0502020204030204" pitchFamily="34" charset="0"/>
                          <a:cs typeface="Calibri" panose="020F0502020204030204" pitchFamily="34" charset="0"/>
                        </a:rPr>
                        <a:t>Dual club membership</a:t>
                      </a:r>
                    </a:p>
                  </a:txBody>
                  <a:tcPr/>
                </a:tc>
                <a:tc>
                  <a:txBody>
                    <a:bodyPr/>
                    <a:lstStyle/>
                    <a:p>
                      <a:r>
                        <a:rPr lang="en-AU" sz="1200" dirty="0">
                          <a:latin typeface="Calibri" panose="020F0502020204030204" pitchFamily="34" charset="0"/>
                          <a:cs typeface="Calibri" panose="020F0502020204030204" pitchFamily="34" charset="0"/>
                        </a:rPr>
                        <a:t>Active member from another club joining Terrigal S.L.S.C (competition)</a:t>
                      </a:r>
                    </a:p>
                  </a:txBody>
                  <a:tcPr/>
                </a:tc>
                <a:tc>
                  <a:txBody>
                    <a:bodyPr/>
                    <a:lstStyle/>
                    <a:p>
                      <a:r>
                        <a:rPr lang="en-AU" sz="1200" dirty="0">
                          <a:latin typeface="Calibri" panose="020F0502020204030204" pitchFamily="34" charset="0"/>
                          <a:cs typeface="Calibri" panose="020F0502020204030204" pitchFamily="34" charset="0"/>
                        </a:rPr>
                        <a:t>$80</a:t>
                      </a:r>
                    </a:p>
                  </a:txBody>
                  <a:tcPr/>
                </a:tc>
                <a:extLst>
                  <a:ext uri="{0D108BD9-81ED-4DB2-BD59-A6C34878D82A}">
                    <a16:rowId xmlns:a16="http://schemas.microsoft.com/office/drawing/2014/main" val="1280986696"/>
                  </a:ext>
                </a:extLst>
              </a:tr>
              <a:tr h="471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i" panose="020F0502020204030204" pitchFamily="34" charset="0"/>
                          <a:cs typeface="Calibri" panose="020F0502020204030204" pitchFamily="34" charset="0"/>
                        </a:rPr>
                        <a:t>Dual club membership</a:t>
                      </a:r>
                    </a:p>
                    <a:p>
                      <a:endParaRPr lang="en-AU"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i" panose="020F0502020204030204" pitchFamily="34" charset="0"/>
                          <a:cs typeface="Calibri" panose="020F0502020204030204" pitchFamily="34" charset="0"/>
                        </a:rPr>
                        <a:t>Active member from another club joining Terrigal S.L.S.C (non-competition)</a:t>
                      </a:r>
                    </a:p>
                    <a:p>
                      <a:endParaRPr lang="en-AU" sz="1200" dirty="0">
                        <a:latin typeface="Calibri" panose="020F0502020204030204" pitchFamily="34" charset="0"/>
                        <a:cs typeface="Calibri" panose="020F0502020204030204" pitchFamily="34" charset="0"/>
                      </a:endParaRPr>
                    </a:p>
                  </a:txBody>
                  <a:tcPr/>
                </a:tc>
                <a:tc>
                  <a:txBody>
                    <a:bodyPr/>
                    <a:lstStyle/>
                    <a:p>
                      <a:r>
                        <a:rPr lang="en-AU" sz="1200" dirty="0">
                          <a:latin typeface="Calibri" panose="020F0502020204030204" pitchFamily="34" charset="0"/>
                          <a:cs typeface="Calibri" panose="020F0502020204030204" pitchFamily="34" charset="0"/>
                        </a:rPr>
                        <a:t>$50</a:t>
                      </a:r>
                    </a:p>
                  </a:txBody>
                  <a:tcPr/>
                </a:tc>
                <a:extLst>
                  <a:ext uri="{0D108BD9-81ED-4DB2-BD59-A6C34878D82A}">
                    <a16:rowId xmlns:a16="http://schemas.microsoft.com/office/drawing/2014/main" val="395944702"/>
                  </a:ext>
                </a:extLst>
              </a:tr>
              <a:tr h="370840">
                <a:tc>
                  <a:txBody>
                    <a:bodyPr/>
                    <a:lstStyle/>
                    <a:p>
                      <a:r>
                        <a:rPr lang="en-AU" sz="1200" dirty="0">
                          <a:latin typeface="Calibri" panose="020F0502020204030204" pitchFamily="34" charset="0"/>
                          <a:cs typeface="Calibri" panose="020F0502020204030204" pitchFamily="34" charset="0"/>
                        </a:rPr>
                        <a:t>Associate member</a:t>
                      </a:r>
                    </a:p>
                  </a:txBody>
                  <a:tcPr/>
                </a:tc>
                <a:tc>
                  <a:txBody>
                    <a:bodyPr/>
                    <a:lstStyle/>
                    <a:p>
                      <a:r>
                        <a:rPr lang="en-AU" sz="1200">
                          <a:latin typeface="Calibri" panose="020F0502020204030204" pitchFamily="34" charset="0"/>
                          <a:cs typeface="Calibri" panose="020F0502020204030204" pitchFamily="34" charset="0"/>
                        </a:rPr>
                        <a:t>A parent / guardian of a joining nippers, or someone who acts in the capacity of official, age manager or similar position</a:t>
                      </a:r>
                      <a:endParaRPr lang="en-AU" sz="1200" dirty="0">
                        <a:latin typeface="Calibri" panose="020F0502020204030204" pitchFamily="34" charset="0"/>
                        <a:cs typeface="Calibri" panose="020F0502020204030204" pitchFamily="34" charset="0"/>
                      </a:endParaRPr>
                    </a:p>
                  </a:txBody>
                  <a:tcPr/>
                </a:tc>
                <a:tc>
                  <a:txBody>
                    <a:bodyPr/>
                    <a:lstStyle/>
                    <a:p>
                      <a:r>
                        <a:rPr lang="en-AU" sz="1200" dirty="0">
                          <a:latin typeface="Calibri" panose="020F0502020204030204" pitchFamily="34" charset="0"/>
                          <a:cs typeface="Calibri" panose="020F0502020204030204" pitchFamily="34" charset="0"/>
                        </a:rPr>
                        <a:t>$100</a:t>
                      </a:r>
                    </a:p>
                  </a:txBody>
                  <a:tcPr/>
                </a:tc>
                <a:extLst>
                  <a:ext uri="{0D108BD9-81ED-4DB2-BD59-A6C34878D82A}">
                    <a16:rowId xmlns:a16="http://schemas.microsoft.com/office/drawing/2014/main" val="2080319477"/>
                  </a:ext>
                </a:extLst>
              </a:tr>
              <a:tr h="370840">
                <a:tc>
                  <a:txBody>
                    <a:bodyPr/>
                    <a:lstStyle/>
                    <a:p>
                      <a:r>
                        <a:rPr lang="en-AU" sz="1200" dirty="0">
                          <a:latin typeface="Calibri" panose="020F0502020204030204" pitchFamily="34" charset="0"/>
                          <a:cs typeface="Calibri" panose="020F0502020204030204" pitchFamily="34" charset="0"/>
                        </a:rPr>
                        <a:t>Community member</a:t>
                      </a:r>
                    </a:p>
                  </a:txBody>
                  <a:tcPr/>
                </a:tc>
                <a:tc>
                  <a:txBody>
                    <a:bodyPr/>
                    <a:lstStyle/>
                    <a:p>
                      <a:r>
                        <a:rPr lang="en-AU" sz="1200" dirty="0">
                          <a:latin typeface="Calibri" panose="020F0502020204030204" pitchFamily="34" charset="0"/>
                          <a:cs typeface="Calibri" panose="020F0502020204030204" pitchFamily="34" charset="0"/>
                        </a:rPr>
                        <a:t>Member not directly participating in lifesaving activities. May cover social or volunteer activities and entitles member to use club facilities in line with governance obligations</a:t>
                      </a:r>
                    </a:p>
                  </a:txBody>
                  <a:tcPr/>
                </a:tc>
                <a:tc>
                  <a:txBody>
                    <a:bodyPr/>
                    <a:lstStyle/>
                    <a:p>
                      <a:r>
                        <a:rPr lang="en-AU" sz="1200" dirty="0">
                          <a:latin typeface="Calibri" panose="020F0502020204030204" pitchFamily="34" charset="0"/>
                          <a:cs typeface="Calibri" panose="020F0502020204030204" pitchFamily="34" charset="0"/>
                        </a:rPr>
                        <a:t>$200</a:t>
                      </a:r>
                    </a:p>
                  </a:txBody>
                  <a:tcPr/>
                </a:tc>
                <a:extLst>
                  <a:ext uri="{0D108BD9-81ED-4DB2-BD59-A6C34878D82A}">
                    <a16:rowId xmlns:a16="http://schemas.microsoft.com/office/drawing/2014/main" val="1065512290"/>
                  </a:ext>
                </a:extLst>
              </a:tr>
              <a:tr h="370840">
                <a:tc>
                  <a:txBody>
                    <a:bodyPr/>
                    <a:lstStyle/>
                    <a:p>
                      <a:r>
                        <a:rPr lang="en-AU" sz="1200" dirty="0">
                          <a:latin typeface="Calibri" panose="020F0502020204030204" pitchFamily="34" charset="0"/>
                          <a:cs typeface="Calibri" panose="020F0502020204030204" pitchFamily="34" charset="0"/>
                        </a:rPr>
                        <a:t>Active member </a:t>
                      </a:r>
                    </a:p>
                  </a:txBody>
                  <a:tcPr/>
                </a:tc>
                <a:tc>
                  <a:txBody>
                    <a:bodyPr/>
                    <a:lstStyle/>
                    <a:p>
                      <a:r>
                        <a:rPr lang="en-AU" sz="1200" dirty="0">
                          <a:latin typeface="Calibri" panose="020F0502020204030204" pitchFamily="34" charset="0"/>
                          <a:cs typeface="Calibri" panose="020F0502020204030204" pitchFamily="34" charset="0"/>
                        </a:rPr>
                        <a:t>Holder of Bronze Medallion, Surf Rescue Certificate or other SLSA award who completes </a:t>
                      </a:r>
                      <a:r>
                        <a:rPr lang="en-AU" sz="1200" dirty="0" err="1">
                          <a:latin typeface="Calibri" panose="020F0502020204030204" pitchFamily="34" charset="0"/>
                          <a:cs typeface="Calibri" panose="020F0502020204030204" pitchFamily="34" charset="0"/>
                        </a:rPr>
                        <a:t>requal</a:t>
                      </a:r>
                      <a:r>
                        <a:rPr lang="en-AU" sz="1200" dirty="0">
                          <a:latin typeface="Calibri" panose="020F0502020204030204" pitchFamily="34" charset="0"/>
                          <a:cs typeface="Calibri" panose="020F0502020204030204" pitchFamily="34" charset="0"/>
                        </a:rPr>
                        <a:t> and required patrol hours each year.</a:t>
                      </a:r>
                    </a:p>
                  </a:txBody>
                  <a:tcPr/>
                </a:tc>
                <a:tc>
                  <a:txBody>
                    <a:bodyPr/>
                    <a:lstStyle/>
                    <a:p>
                      <a:r>
                        <a:rPr lang="en-AU" sz="1200" dirty="0">
                          <a:latin typeface="Calibri" panose="020F0502020204030204" pitchFamily="34" charset="0"/>
                          <a:cs typeface="Calibri" panose="020F0502020204030204" pitchFamily="34" charset="0"/>
                        </a:rPr>
                        <a:t>$80</a:t>
                      </a:r>
                    </a:p>
                  </a:txBody>
                  <a:tcPr/>
                </a:tc>
                <a:extLst>
                  <a:ext uri="{0D108BD9-81ED-4DB2-BD59-A6C34878D82A}">
                    <a16:rowId xmlns:a16="http://schemas.microsoft.com/office/drawing/2014/main" val="3585073557"/>
                  </a:ext>
                </a:extLst>
              </a:tr>
              <a:tr h="490640">
                <a:tc>
                  <a:txBody>
                    <a:bodyPr/>
                    <a:lstStyle/>
                    <a:p>
                      <a:r>
                        <a:rPr lang="en-AU" sz="1200" dirty="0">
                          <a:latin typeface="Calibri" panose="020F0502020204030204" pitchFamily="34" charset="0"/>
                          <a:cs typeface="Calibri" panose="020F0502020204030204" pitchFamily="34" charset="0"/>
                        </a:rPr>
                        <a:t>Renewals</a:t>
                      </a:r>
                    </a:p>
                  </a:txBody>
                  <a:tcPr/>
                </a:tc>
                <a:tc>
                  <a:txBody>
                    <a:bodyPr/>
                    <a:lstStyle/>
                    <a:p>
                      <a:r>
                        <a:rPr lang="en-AU" sz="1200" dirty="0">
                          <a:latin typeface="Calibri" panose="020F0502020204030204" pitchFamily="34" charset="0"/>
                          <a:cs typeface="Calibri" panose="020F0502020204030204" pitchFamily="34" charset="0"/>
                        </a:rPr>
                        <a:t>Little Nipper, Nipper and Associates</a:t>
                      </a:r>
                    </a:p>
                  </a:txBody>
                  <a:tcPr/>
                </a:tc>
                <a:tc>
                  <a:txBody>
                    <a:bodyPr/>
                    <a:lstStyle/>
                    <a:p>
                      <a:r>
                        <a:rPr lang="en-AU" sz="1200" dirty="0">
                          <a:latin typeface="Calibri" panose="020F0502020204030204" pitchFamily="34" charset="0"/>
                          <a:cs typeface="Calibri" panose="020F0502020204030204" pitchFamily="34" charset="0"/>
                        </a:rPr>
                        <a:t>$90</a:t>
                      </a:r>
                    </a:p>
                  </a:txBody>
                  <a:tcPr/>
                </a:tc>
                <a:extLst>
                  <a:ext uri="{0D108BD9-81ED-4DB2-BD59-A6C34878D82A}">
                    <a16:rowId xmlns:a16="http://schemas.microsoft.com/office/drawing/2014/main" val="3035665253"/>
                  </a:ext>
                </a:extLst>
              </a:tr>
              <a:tr h="370840">
                <a:tc>
                  <a:txBody>
                    <a:bodyPr/>
                    <a:lstStyle/>
                    <a:p>
                      <a:r>
                        <a:rPr lang="en-AU" sz="1200" dirty="0">
                          <a:latin typeface="Calibri" panose="020F0502020204030204" pitchFamily="34" charset="0"/>
                          <a:cs typeface="Calibri" panose="020F0502020204030204" pitchFamily="34" charset="0"/>
                        </a:rPr>
                        <a:t>Renewals</a:t>
                      </a:r>
                    </a:p>
                  </a:txBody>
                  <a:tcPr/>
                </a:tc>
                <a:tc>
                  <a:txBody>
                    <a:bodyPr/>
                    <a:lstStyle/>
                    <a:p>
                      <a:r>
                        <a:rPr lang="en-AU" sz="1200" dirty="0">
                          <a:latin typeface="Calibri" panose="020F0502020204030204" pitchFamily="34" charset="0"/>
                          <a:cs typeface="Calibri" panose="020F0502020204030204" pitchFamily="34" charset="0"/>
                        </a:rPr>
                        <a:t>Active member</a:t>
                      </a:r>
                    </a:p>
                  </a:txBody>
                  <a:tcPr/>
                </a:tc>
                <a:tc>
                  <a:txBody>
                    <a:bodyPr/>
                    <a:lstStyle/>
                    <a:p>
                      <a:r>
                        <a:rPr lang="en-AU" sz="1200" dirty="0">
                          <a:latin typeface="Calibri" panose="020F0502020204030204" pitchFamily="34" charset="0"/>
                          <a:cs typeface="Calibri" panose="020F0502020204030204" pitchFamily="34" charset="0"/>
                        </a:rPr>
                        <a:t>$70</a:t>
                      </a:r>
                    </a:p>
                  </a:txBody>
                  <a:tcPr/>
                </a:tc>
                <a:extLst>
                  <a:ext uri="{0D108BD9-81ED-4DB2-BD59-A6C34878D82A}">
                    <a16:rowId xmlns:a16="http://schemas.microsoft.com/office/drawing/2014/main" val="1448008476"/>
                  </a:ext>
                </a:extLst>
              </a:tr>
              <a:tr h="370840">
                <a:tc>
                  <a:txBody>
                    <a:bodyPr/>
                    <a:lstStyle/>
                    <a:p>
                      <a:r>
                        <a:rPr lang="en-AU" sz="1200" dirty="0">
                          <a:latin typeface="Calibri" panose="020F0502020204030204" pitchFamily="34" charset="0"/>
                          <a:cs typeface="Calibri" panose="020F0502020204030204" pitchFamily="34" charset="0"/>
                        </a:rPr>
                        <a:t>Renewals </a:t>
                      </a:r>
                    </a:p>
                  </a:txBody>
                  <a:tcPr/>
                </a:tc>
                <a:tc>
                  <a:txBody>
                    <a:bodyPr/>
                    <a:lstStyle/>
                    <a:p>
                      <a:r>
                        <a:rPr lang="en-AU" sz="1200" dirty="0">
                          <a:latin typeface="Calibri" panose="020F0502020204030204" pitchFamily="34" charset="0"/>
                          <a:cs typeface="Calibri" panose="020F0502020204030204" pitchFamily="34" charset="0"/>
                        </a:rPr>
                        <a:t>Family of 4 person</a:t>
                      </a:r>
                    </a:p>
                  </a:txBody>
                  <a:tcPr/>
                </a:tc>
                <a:tc>
                  <a:txBody>
                    <a:bodyPr/>
                    <a:lstStyle/>
                    <a:p>
                      <a:r>
                        <a:rPr lang="en-AU" sz="1200" dirty="0">
                          <a:latin typeface="Calibri" panose="020F0502020204030204" pitchFamily="34" charset="0"/>
                          <a:cs typeface="Calibri" panose="020F0502020204030204" pitchFamily="34" charset="0"/>
                        </a:rPr>
                        <a:t>$350</a:t>
                      </a:r>
                    </a:p>
                  </a:txBody>
                  <a:tcPr/>
                </a:tc>
                <a:extLst>
                  <a:ext uri="{0D108BD9-81ED-4DB2-BD59-A6C34878D82A}">
                    <a16:rowId xmlns:a16="http://schemas.microsoft.com/office/drawing/2014/main" val="615246075"/>
                  </a:ext>
                </a:extLst>
              </a:tr>
              <a:tr h="370840">
                <a:tc>
                  <a:txBody>
                    <a:bodyPr/>
                    <a:lstStyle/>
                    <a:p>
                      <a:r>
                        <a:rPr lang="en-AU" sz="1200" dirty="0">
                          <a:latin typeface="Calibri" panose="020F0502020204030204" pitchFamily="34" charset="0"/>
                          <a:cs typeface="Calibri" panose="020F0502020204030204" pitchFamily="34" charset="0"/>
                        </a:rPr>
                        <a:t>Renewals</a:t>
                      </a:r>
                    </a:p>
                  </a:txBody>
                  <a:tcPr/>
                </a:tc>
                <a:tc>
                  <a:txBody>
                    <a:bodyPr/>
                    <a:lstStyle/>
                    <a:p>
                      <a:r>
                        <a:rPr lang="en-AU" sz="1200" dirty="0">
                          <a:latin typeface="Calibri" panose="020F0502020204030204" pitchFamily="34" charset="0"/>
                          <a:cs typeface="Calibri" panose="020F0502020204030204" pitchFamily="34" charset="0"/>
                        </a:rPr>
                        <a:t>Family of 5 person</a:t>
                      </a:r>
                    </a:p>
                  </a:txBody>
                  <a:tcPr/>
                </a:tc>
                <a:tc>
                  <a:txBody>
                    <a:bodyPr/>
                    <a:lstStyle/>
                    <a:p>
                      <a:r>
                        <a:rPr lang="en-AU" sz="1200" dirty="0">
                          <a:latin typeface="Calibri" panose="020F0502020204030204" pitchFamily="34" charset="0"/>
                          <a:cs typeface="Calibri" panose="020F0502020204030204" pitchFamily="34" charset="0"/>
                        </a:rPr>
                        <a:t>$340</a:t>
                      </a:r>
                    </a:p>
                  </a:txBody>
                  <a:tcPr/>
                </a:tc>
                <a:extLst>
                  <a:ext uri="{0D108BD9-81ED-4DB2-BD59-A6C34878D82A}">
                    <a16:rowId xmlns:a16="http://schemas.microsoft.com/office/drawing/2014/main" val="1936554450"/>
                  </a:ext>
                </a:extLst>
              </a:tr>
              <a:tr h="370840">
                <a:tc>
                  <a:txBody>
                    <a:bodyPr/>
                    <a:lstStyle/>
                    <a:p>
                      <a:r>
                        <a:rPr lang="en-AU" sz="1200" dirty="0">
                          <a:latin typeface="Calibri" panose="020F0502020204030204" pitchFamily="34" charset="0"/>
                          <a:cs typeface="Calibri" panose="020F0502020204030204" pitchFamily="34" charset="0"/>
                        </a:rPr>
                        <a:t>Renewals </a:t>
                      </a:r>
                    </a:p>
                  </a:txBody>
                  <a:tcPr/>
                </a:tc>
                <a:tc>
                  <a:txBody>
                    <a:bodyPr/>
                    <a:lstStyle/>
                    <a:p>
                      <a:r>
                        <a:rPr lang="en-AU" sz="1200" dirty="0">
                          <a:latin typeface="Calibri" panose="020F0502020204030204" pitchFamily="34" charset="0"/>
                          <a:cs typeface="Calibri" panose="020F0502020204030204" pitchFamily="34" charset="0"/>
                        </a:rPr>
                        <a:t>Family of 6 person</a:t>
                      </a:r>
                    </a:p>
                  </a:txBody>
                  <a:tcPr/>
                </a:tc>
                <a:tc>
                  <a:txBody>
                    <a:bodyPr/>
                    <a:lstStyle/>
                    <a:p>
                      <a:r>
                        <a:rPr lang="en-AU" sz="1200" dirty="0">
                          <a:solidFill>
                            <a:srgbClr val="FF0000"/>
                          </a:solidFill>
                          <a:latin typeface="Calibri" panose="020F0502020204030204" pitchFamily="34" charset="0"/>
                          <a:cs typeface="Calibri" panose="020F0502020204030204" pitchFamily="34" charset="0"/>
                        </a:rPr>
                        <a:t>$330</a:t>
                      </a:r>
                    </a:p>
                  </a:txBody>
                  <a:tcPr/>
                </a:tc>
                <a:extLst>
                  <a:ext uri="{0D108BD9-81ED-4DB2-BD59-A6C34878D82A}">
                    <a16:rowId xmlns:a16="http://schemas.microsoft.com/office/drawing/2014/main" val="3142295538"/>
                  </a:ext>
                </a:extLst>
              </a:tr>
            </a:tbl>
          </a:graphicData>
        </a:graphic>
      </p:graphicFrame>
      <p:sp>
        <p:nvSpPr>
          <p:cNvPr id="9" name="TextBox 8">
            <a:extLst>
              <a:ext uri="{FF2B5EF4-FFF2-40B4-BE49-F238E27FC236}">
                <a16:creationId xmlns:a16="http://schemas.microsoft.com/office/drawing/2014/main" id="{03229B33-E0B5-2ABD-85F0-CD7E9E5EE418}"/>
              </a:ext>
            </a:extLst>
          </p:cNvPr>
          <p:cNvSpPr txBox="1"/>
          <p:nvPr/>
        </p:nvSpPr>
        <p:spPr>
          <a:xfrm>
            <a:off x="1669226" y="1361770"/>
            <a:ext cx="3238180" cy="1040285"/>
          </a:xfrm>
          <a:prstGeom prst="rect">
            <a:avLst/>
          </a:prstGeom>
          <a:noFill/>
        </p:spPr>
        <p:txBody>
          <a:bodyPr wrap="square">
            <a:spAutoFit/>
          </a:bodyPr>
          <a:lstStyle/>
          <a:p>
            <a:pPr defTabSz="704088">
              <a:spcAft>
                <a:spcPts val="600"/>
              </a:spcAft>
            </a:pPr>
            <a:r>
              <a:rPr lang="en-AU" sz="3080" kern="1200">
                <a:solidFill>
                  <a:schemeClr val="tx1"/>
                </a:solidFill>
                <a:latin typeface="+mj-lt"/>
                <a:ea typeface="+mj-ea"/>
                <a:cs typeface="+mj-cs"/>
              </a:rPr>
              <a:t>Annual Nippers fees for 2024/2025</a:t>
            </a:r>
            <a:endParaRPr lang="en-AU" sz="4000">
              <a:latin typeface="+mj-lt"/>
              <a:ea typeface="+mj-ea"/>
              <a:cs typeface="+mj-cs"/>
            </a:endParaRPr>
          </a:p>
        </p:txBody>
      </p:sp>
      <p:pic>
        <p:nvPicPr>
          <p:cNvPr id="15" name="Picture 14" descr="A blue and white logo&#10;&#10;Description automatically generated">
            <a:extLst>
              <a:ext uri="{FF2B5EF4-FFF2-40B4-BE49-F238E27FC236}">
                <a16:creationId xmlns:a16="http://schemas.microsoft.com/office/drawing/2014/main" id="{F5259D42-9CBC-12E4-148B-937A07270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774" y="3088703"/>
            <a:ext cx="2650236" cy="2650236"/>
          </a:xfrm>
          <a:prstGeom prst="rect">
            <a:avLst/>
          </a:prstGeom>
        </p:spPr>
      </p:pic>
    </p:spTree>
    <p:extLst>
      <p:ext uri="{BB962C8B-B14F-4D97-AF65-F5344CB8AC3E}">
        <p14:creationId xmlns:p14="http://schemas.microsoft.com/office/powerpoint/2010/main" val="37285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949198" y="128728"/>
            <a:ext cx="6743698" cy="1556870"/>
          </a:xfrm>
        </p:spPr>
        <p:txBody>
          <a:bodyPr anchor="b">
            <a:normAutofit/>
          </a:bodyPr>
          <a:lstStyle/>
          <a:p>
            <a:r>
              <a:rPr lang="en-AU" dirty="0"/>
              <a:t>Registration</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337350" y="2277036"/>
            <a:ext cx="7819365" cy="3910700"/>
          </a:xfrm>
        </p:spPr>
        <p:txBody>
          <a:bodyPr>
            <a:normAutofit lnSpcReduction="10000"/>
          </a:bodyPr>
          <a:lstStyle/>
          <a:p>
            <a:pPr marL="0" indent="0">
              <a:spcAft>
                <a:spcPts val="800"/>
              </a:spcAft>
              <a:buNone/>
            </a:pPr>
            <a:r>
              <a:rPr lang="en-AU" sz="1400" dirty="0">
                <a:latin typeface="Calibri" panose="020F0502020204030204" pitchFamily="34" charset="0"/>
                <a:cs typeface="Calibri" panose="020F0502020204030204" pitchFamily="34" charset="0"/>
              </a:rPr>
              <a:t>To participate in Nippers, registration and payment must be completed prior to attending.  Membership is managed in conjunction with Surf Life Saving Australia, through and online members portal.  For a nipper/s to be registered, at least one parent/carer must also register as a member with Terrigal Surf Life Saving Club.</a:t>
            </a:r>
          </a:p>
          <a:p>
            <a:pPr marL="0" indent="0">
              <a:spcAft>
                <a:spcPts val="800"/>
              </a:spcAft>
              <a:buNone/>
            </a:pPr>
            <a:r>
              <a:rPr lang="en-AU" sz="1400" dirty="0">
                <a:latin typeface="Calibri" panose="020F0502020204030204" pitchFamily="34" charset="0"/>
                <a:cs typeface="Calibri" panose="020F0502020204030204" pitchFamily="34" charset="0"/>
              </a:rPr>
              <a:t>Access the Surf Life Saving Australia Members portal at </a:t>
            </a:r>
            <a:r>
              <a:rPr lang="en-AU" sz="1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https://members.sls.com.au</a:t>
            </a:r>
            <a:endParaRPr lang="en-AU" sz="1400" dirty="0">
              <a:latin typeface="Calibri" panose="020F0502020204030204" pitchFamily="34" charset="0"/>
              <a:cs typeface="Calibri" panose="020F0502020204030204" pitchFamily="34" charset="0"/>
            </a:endParaRPr>
          </a:p>
          <a:p>
            <a:pPr marL="0" lvl="0" indent="0">
              <a:spcAft>
                <a:spcPts val="600"/>
              </a:spcAft>
              <a:buNone/>
            </a:pPr>
            <a:r>
              <a:rPr lang="en-AU" sz="1400" dirty="0">
                <a:latin typeface="Calibri" panose="020F0502020204030204" pitchFamily="34" charset="0"/>
                <a:cs typeface="Calibri" panose="020F0502020204030204" pitchFamily="34" charset="0"/>
              </a:rPr>
              <a:t>All registrations, new and renewing for another season, must be processed through the portal.</a:t>
            </a:r>
          </a:p>
          <a:p>
            <a:pPr marL="0" lvl="0" indent="0">
              <a:spcAft>
                <a:spcPts val="600"/>
              </a:spcAft>
              <a:buNone/>
            </a:pPr>
            <a:r>
              <a:rPr lang="en-AU" sz="1400" dirty="0">
                <a:latin typeface="Calibri" panose="020F0502020204030204" pitchFamily="34" charset="0"/>
                <a:cs typeface="Calibri" panose="020F0502020204030204" pitchFamily="34" charset="0"/>
              </a:rPr>
              <a:t>All members require an individual login, and following, can be grouped into a family to administer as a group.</a:t>
            </a:r>
          </a:p>
          <a:p>
            <a:pPr marL="0" lvl="0" indent="0">
              <a:spcAft>
                <a:spcPts val="600"/>
              </a:spcAft>
              <a:buNone/>
            </a:pPr>
            <a:r>
              <a:rPr lang="en-AU" sz="1400" dirty="0">
                <a:latin typeface="Calibri" panose="020F0502020204030204" pitchFamily="34" charset="0"/>
                <a:cs typeface="Calibri" panose="020F0502020204030204" pitchFamily="34" charset="0"/>
              </a:rPr>
              <a:t>If you encounter a problem with your account, request help through the support desk at </a:t>
            </a:r>
            <a:r>
              <a:rPr lang="en-AU" sz="1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https://support.sls.com.au/open.php</a:t>
            </a:r>
            <a:r>
              <a:rPr lang="en-AU" sz="1400" dirty="0">
                <a:latin typeface="Calibri" panose="020F0502020204030204" pitchFamily="34" charset="0"/>
                <a:cs typeface="Calibri" panose="020F0502020204030204" pitchFamily="34" charset="0"/>
              </a:rPr>
              <a:t> or call 1300 724 006.</a:t>
            </a:r>
          </a:p>
          <a:p>
            <a:pPr marL="0" lvl="0" indent="0">
              <a:spcAft>
                <a:spcPts val="600"/>
              </a:spcAft>
              <a:buNone/>
            </a:pPr>
            <a:r>
              <a:rPr lang="en-AU" sz="1400" dirty="0">
                <a:latin typeface="Calibri" panose="020F0502020204030204" pitchFamily="34" charset="0"/>
                <a:cs typeface="Calibri" panose="020F0502020204030204" pitchFamily="34" charset="0"/>
              </a:rPr>
              <a:t>Our local club registrar is Beris Meldrum and can be contacted via </a:t>
            </a:r>
            <a:r>
              <a:rPr lang="en-AU" sz="1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registrar@terrigalsurfclub.com.au</a:t>
            </a:r>
            <a:endParaRPr lang="en-AU" sz="1400" dirty="0">
              <a:latin typeface="Calibri" panose="020F0502020204030204" pitchFamily="34" charset="0"/>
              <a:cs typeface="Calibri" panose="020F0502020204030204" pitchFamily="34" charset="0"/>
            </a:endParaRPr>
          </a:p>
          <a:p>
            <a:pPr marL="0" lvl="0" indent="0">
              <a:spcAft>
                <a:spcPts val="600"/>
              </a:spcAft>
              <a:buNone/>
            </a:pPr>
            <a:r>
              <a:rPr lang="en-AU" sz="1400" dirty="0">
                <a:latin typeface="Calibri" panose="020F0502020204030204" pitchFamily="34" charset="0"/>
                <a:cs typeface="Calibri" panose="020F0502020204030204" pitchFamily="34" charset="0"/>
              </a:rPr>
              <a:t>Registration will not be finalised until payment is made and/or identification for new members is provided/sighted and a parent/carer is registered.</a:t>
            </a:r>
          </a:p>
          <a:p>
            <a:pPr marL="0" indent="0">
              <a:buNone/>
            </a:pPr>
            <a:endParaRPr lang="en-AU" sz="1100" dirty="0"/>
          </a:p>
        </p:txBody>
      </p:sp>
      <p:pic>
        <p:nvPicPr>
          <p:cNvPr id="1028" name="Picture 4" descr="Donate and find out how you can support Surf Life Saving">
            <a:extLst>
              <a:ext uri="{FF2B5EF4-FFF2-40B4-BE49-F238E27FC236}">
                <a16:creationId xmlns:a16="http://schemas.microsoft.com/office/drawing/2014/main" id="{54EF276C-6646-FD0A-C82E-77379F29F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40" r="2905" b="-5"/>
          <a:stretch/>
        </p:blipFill>
        <p:spPr bwMode="auto">
          <a:xfrm>
            <a:off x="8878294" y="51683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logo-v1">
            <a:extLst>
              <a:ext uri="{FF2B5EF4-FFF2-40B4-BE49-F238E27FC236}">
                <a16:creationId xmlns:a16="http://schemas.microsoft.com/office/drawing/2014/main" id="{513D6811-B3A4-1BAB-60CA-84D16CC5DE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3276" b="3"/>
          <a:stretch/>
        </p:blipFill>
        <p:spPr bwMode="auto">
          <a:xfrm>
            <a:off x="8878294" y="3383860"/>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sp>
        <p:nvSpPr>
          <p:cNvPr id="1057" name="Rectangle 105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7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1137034" y="609600"/>
            <a:ext cx="4784796" cy="1330840"/>
          </a:xfrm>
        </p:spPr>
        <p:txBody>
          <a:bodyPr>
            <a:normAutofit/>
          </a:bodyPr>
          <a:lstStyle/>
          <a:p>
            <a:r>
              <a:rPr lang="en-AU"/>
              <a:t>Age Groups</a:t>
            </a:r>
            <a:endParaRPr lang="en-AU" dirty="0"/>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480290" y="1940440"/>
            <a:ext cx="5131725" cy="4421669"/>
          </a:xfrm>
        </p:spPr>
        <p:txBody>
          <a:bodyPr>
            <a:normAutofit/>
          </a:bodyPr>
          <a:lstStyle/>
          <a:p>
            <a:pPr marL="0" indent="0">
              <a:spcAft>
                <a:spcPts val="800"/>
              </a:spcAft>
              <a:buNone/>
            </a:pPr>
            <a:r>
              <a:rPr lang="en-AU" sz="1600" dirty="0">
                <a:latin typeface="Calibri" panose="020F0502020204030204" pitchFamily="34" charset="0"/>
                <a:cs typeface="Calibri" panose="020F0502020204030204" pitchFamily="34" charset="0"/>
              </a:rPr>
              <a:t>Children can join Nippers from Under 6’s through to Under 14s. A child may join Nippers once they turn 5 years old. We cannot take registrations from any child who is not 5 years old by 30 September 2024.</a:t>
            </a:r>
          </a:p>
          <a:p>
            <a:pPr marL="0" lvl="0" indent="0">
              <a:spcAft>
                <a:spcPts val="800"/>
              </a:spcAft>
              <a:buNone/>
            </a:pPr>
            <a:r>
              <a:rPr lang="en-AU" sz="1600" dirty="0">
                <a:latin typeface="Calibri" panose="020F0502020204030204" pitchFamily="34" charset="0"/>
                <a:cs typeface="Calibri" panose="020F0502020204030204" pitchFamily="34" charset="0"/>
              </a:rPr>
              <a:t>The first year/s use fun and games on the beach to introduce children to basic skills and awareness of where to swim and what help is available from lifesavers.</a:t>
            </a:r>
          </a:p>
          <a:p>
            <a:pPr marL="0" lvl="0" indent="0">
              <a:spcAft>
                <a:spcPts val="800"/>
              </a:spcAft>
              <a:buNone/>
            </a:pPr>
            <a:r>
              <a:rPr lang="en-AU" sz="1600" dirty="0">
                <a:latin typeface="Calibri" panose="020F0502020204030204" pitchFamily="34" charset="0"/>
                <a:cs typeface="Calibri" panose="020F0502020204030204" pitchFamily="34" charset="0"/>
              </a:rPr>
              <a:t>At times kids may want to join age groups above or below their birth date designated age group to be with friends or seeking different skill levels. We encourage kids to join their actual age group to meet and make new friends, assisted by the age manager.</a:t>
            </a:r>
          </a:p>
          <a:p>
            <a:pPr marL="0" indent="0">
              <a:spcAft>
                <a:spcPts val="800"/>
              </a:spcAft>
              <a:buNone/>
            </a:pPr>
            <a:r>
              <a:rPr lang="en-AU" sz="1600" dirty="0">
                <a:latin typeface="Calibri" panose="020F0502020204030204" pitchFamily="34" charset="0"/>
                <a:cs typeface="Calibri" panose="020F0502020204030204" pitchFamily="34" charset="0"/>
              </a:rPr>
              <a:t>The competition age for nippers is determined by the age the child is on September 30 of the current season.</a:t>
            </a:r>
          </a:p>
          <a:p>
            <a:pPr marL="0" indent="0">
              <a:spcAft>
                <a:spcPts val="800"/>
              </a:spcAft>
              <a:buNone/>
            </a:pPr>
            <a:r>
              <a:rPr lang="en-AU" sz="1600" dirty="0">
                <a:latin typeface="Calibri" panose="020F0502020204030204" pitchFamily="34" charset="0"/>
                <a:cs typeface="Calibri" panose="020F0502020204030204" pitchFamily="34" charset="0"/>
              </a:rPr>
              <a:t>Proof of age must be sighted for new members under 14.</a:t>
            </a:r>
          </a:p>
          <a:p>
            <a:pPr marL="0" lvl="0" indent="0">
              <a:spcAft>
                <a:spcPts val="800"/>
              </a:spcAft>
              <a:buNone/>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300" dirty="0"/>
          </a:p>
        </p:txBody>
      </p:sp>
      <p:graphicFrame>
        <p:nvGraphicFramePr>
          <p:cNvPr id="3" name="Table 2">
            <a:extLst>
              <a:ext uri="{FF2B5EF4-FFF2-40B4-BE49-F238E27FC236}">
                <a16:creationId xmlns:a16="http://schemas.microsoft.com/office/drawing/2014/main" id="{AC00C876-5944-04A8-5A33-D9224C7F9620}"/>
              </a:ext>
            </a:extLst>
          </p:cNvPr>
          <p:cNvGraphicFramePr>
            <a:graphicFrameLocks noGrp="1"/>
          </p:cNvGraphicFramePr>
          <p:nvPr>
            <p:extLst>
              <p:ext uri="{D42A27DB-BD31-4B8C-83A1-F6EECF244321}">
                <p14:modId xmlns:p14="http://schemas.microsoft.com/office/powerpoint/2010/main" val="501172913"/>
              </p:ext>
            </p:extLst>
          </p:nvPr>
        </p:nvGraphicFramePr>
        <p:xfrm>
          <a:off x="6880610" y="889155"/>
          <a:ext cx="4737651" cy="5101910"/>
        </p:xfrm>
        <a:graphic>
          <a:graphicData uri="http://schemas.openxmlformats.org/drawingml/2006/table">
            <a:tbl>
              <a:tblPr firstRow="1" bandRow="1">
                <a:tableStyleId>{5C22544A-7EE6-4342-B048-85BDC9FD1C3A}</a:tableStyleId>
              </a:tblPr>
              <a:tblGrid>
                <a:gridCol w="1153668">
                  <a:extLst>
                    <a:ext uri="{9D8B030D-6E8A-4147-A177-3AD203B41FA5}">
                      <a16:colId xmlns:a16="http://schemas.microsoft.com/office/drawing/2014/main" val="4009007362"/>
                    </a:ext>
                  </a:extLst>
                </a:gridCol>
                <a:gridCol w="3583983">
                  <a:extLst>
                    <a:ext uri="{9D8B030D-6E8A-4147-A177-3AD203B41FA5}">
                      <a16:colId xmlns:a16="http://schemas.microsoft.com/office/drawing/2014/main" val="1288727679"/>
                    </a:ext>
                  </a:extLst>
                </a:gridCol>
              </a:tblGrid>
              <a:tr h="463810">
                <a:tc gridSpan="2">
                  <a:txBody>
                    <a:bodyPr/>
                    <a:lstStyle/>
                    <a:p>
                      <a:pPr algn="ctr"/>
                      <a:r>
                        <a:rPr lang="en-AU" sz="2100"/>
                        <a:t>Age Groups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dirty="0"/>
                    </a:p>
                  </a:txBody>
                  <a:tcPr/>
                </a:tc>
                <a:extLst>
                  <a:ext uri="{0D108BD9-81ED-4DB2-BD59-A6C34878D82A}">
                    <a16:rowId xmlns:a16="http://schemas.microsoft.com/office/drawing/2014/main" val="4038050995"/>
                  </a:ext>
                </a:extLst>
              </a:tr>
              <a:tr h="463810">
                <a:tc>
                  <a:txBody>
                    <a:bodyPr/>
                    <a:lstStyle/>
                    <a:p>
                      <a:pPr algn="ctr"/>
                      <a:r>
                        <a:rPr lang="en-AU" sz="2100" b="1"/>
                        <a:t>Group</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2100" b="1"/>
                        <a:t>DOB Period</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41629"/>
                  </a:ext>
                </a:extLst>
              </a:tr>
              <a:tr h="463810">
                <a:tc>
                  <a:txBody>
                    <a:bodyPr/>
                    <a:lstStyle/>
                    <a:p>
                      <a:pPr algn="ctr"/>
                      <a:r>
                        <a:rPr lang="en-AU" sz="2100"/>
                        <a:t>U6’s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F42C"/>
                    </a:solidFill>
                  </a:tcPr>
                </a:tc>
                <a:tc>
                  <a:txBody>
                    <a:bodyPr/>
                    <a:lstStyle/>
                    <a:p>
                      <a:pPr algn="ctr"/>
                      <a:r>
                        <a:rPr lang="en-AU" sz="2100"/>
                        <a:t>1 Oct 2018 to 30 Sept 2019</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8840858"/>
                  </a:ext>
                </a:extLst>
              </a:tr>
              <a:tr h="463810">
                <a:tc>
                  <a:txBody>
                    <a:bodyPr/>
                    <a:lstStyle/>
                    <a:p>
                      <a:pPr algn="ctr"/>
                      <a:r>
                        <a:rPr lang="en-AU" sz="2100"/>
                        <a:t>U7’s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AU" sz="2100"/>
                        <a:t>1 Oct 2017 to 30 Sept 2018</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850370"/>
                  </a:ext>
                </a:extLst>
              </a:tr>
              <a:tr h="463810">
                <a:tc>
                  <a:txBody>
                    <a:bodyPr/>
                    <a:lstStyle/>
                    <a:p>
                      <a:pPr algn="ctr"/>
                      <a:r>
                        <a:rPr lang="en-AU" sz="2100"/>
                        <a:t>U8’s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AU" sz="2100"/>
                        <a:t>1 Oct 2016 to 30 Sept 2017</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76527"/>
                  </a:ext>
                </a:extLst>
              </a:tr>
              <a:tr h="463810">
                <a:tc>
                  <a:txBody>
                    <a:bodyPr/>
                    <a:lstStyle/>
                    <a:p>
                      <a:pPr algn="ctr"/>
                      <a:r>
                        <a:rPr lang="en-AU" sz="2100"/>
                        <a:t>U9’s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100"/>
                        <a:t>1 Oct 2015 to 30 Sept 2016</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5309350"/>
                  </a:ext>
                </a:extLst>
              </a:tr>
              <a:tr h="463810">
                <a:tc>
                  <a:txBody>
                    <a:bodyPr/>
                    <a:lstStyle/>
                    <a:p>
                      <a:pPr algn="ctr"/>
                      <a:r>
                        <a:rPr lang="en-AU" sz="2100"/>
                        <a:t>U10’s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100"/>
                        <a:t>1 Oct 2014 to 30 Sept 2015</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6514662"/>
                  </a:ext>
                </a:extLst>
              </a:tr>
              <a:tr h="463810">
                <a:tc>
                  <a:txBody>
                    <a:bodyPr/>
                    <a:lstStyle/>
                    <a:p>
                      <a:pPr algn="ctr"/>
                      <a:r>
                        <a:rPr lang="en-AU" sz="2100"/>
                        <a:t>U11’s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100"/>
                        <a:t>1 Oct 2013 to 30 Sept 2014</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7114045"/>
                  </a:ext>
                </a:extLst>
              </a:tr>
              <a:tr h="463810">
                <a:tc>
                  <a:txBody>
                    <a:bodyPr/>
                    <a:lstStyle/>
                    <a:p>
                      <a:pPr algn="ctr"/>
                      <a:r>
                        <a:rPr lang="en-AU" sz="2100"/>
                        <a:t>U12’s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100"/>
                        <a:t>1 Oct 2012 to 30 Sept 2013</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9070015"/>
                  </a:ext>
                </a:extLst>
              </a:tr>
              <a:tr h="463810">
                <a:tc>
                  <a:txBody>
                    <a:bodyPr/>
                    <a:lstStyle/>
                    <a:p>
                      <a:pPr algn="ctr"/>
                      <a:r>
                        <a:rPr lang="en-AU" sz="2100"/>
                        <a:t>U13’s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100"/>
                        <a:t>1 Oct 2011 to 30 Sept 2012</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4225905"/>
                  </a:ext>
                </a:extLst>
              </a:tr>
              <a:tr h="463810">
                <a:tc>
                  <a:txBody>
                    <a:bodyPr/>
                    <a:lstStyle/>
                    <a:p>
                      <a:pPr algn="ctr"/>
                      <a:r>
                        <a:rPr lang="en-AU" sz="2100"/>
                        <a:t>U14’s</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F42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100"/>
                        <a:t>1 Oct 2010 to 30 Sept 2011</a:t>
                      </a:r>
                    </a:p>
                  </a:txBody>
                  <a:tcPr marL="105411" marR="105411" marT="52706" marB="52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812557"/>
                  </a:ext>
                </a:extLst>
              </a:tr>
            </a:tbl>
          </a:graphicData>
        </a:graphic>
      </p:graphicFrame>
    </p:spTree>
    <p:extLst>
      <p:ext uri="{BB962C8B-B14F-4D97-AF65-F5344CB8AC3E}">
        <p14:creationId xmlns:p14="http://schemas.microsoft.com/office/powerpoint/2010/main" val="5084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6373415" y="699852"/>
            <a:ext cx="4959603" cy="1642969"/>
          </a:xfrm>
        </p:spPr>
        <p:txBody>
          <a:bodyPr anchor="b">
            <a:normAutofit/>
          </a:bodyPr>
          <a:lstStyle/>
          <a:p>
            <a:r>
              <a:rPr lang="en-AU" sz="4000" dirty="0"/>
              <a:t>Preliminary and competition evaluation</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6298808" y="2635579"/>
            <a:ext cx="4959603" cy="3522569"/>
          </a:xfrm>
        </p:spPr>
        <p:txBody>
          <a:bodyPr anchor="t">
            <a:normAutofit/>
          </a:bodyPr>
          <a:lstStyle/>
          <a:p>
            <a:pPr marL="0" indent="0">
              <a:buNone/>
            </a:pPr>
            <a:r>
              <a:rPr lang="en-AU" sz="2000" dirty="0">
                <a:latin typeface="Calibri" panose="020F0502020204030204" pitchFamily="34" charset="0"/>
                <a:cs typeface="Calibri" panose="020F0502020204030204" pitchFamily="34" charset="0"/>
              </a:rPr>
              <a:t>It is the requirement of Surf Lifesaving Australia that prior to participation in the Nippers program each season, that all Nippers must complete a preliminary skills evaluation.</a:t>
            </a:r>
          </a:p>
          <a:p>
            <a:pPr marL="0" indent="0">
              <a:buNone/>
            </a:pPr>
            <a:endParaRPr lang="en-AU" sz="2000" dirty="0">
              <a:latin typeface="Calibri" panose="020F0502020204030204" pitchFamily="34" charset="0"/>
              <a:cs typeface="Calibri" panose="020F0502020204030204" pitchFamily="34" charset="0"/>
            </a:endParaRPr>
          </a:p>
          <a:p>
            <a:pPr marL="0" indent="0">
              <a:buNone/>
            </a:pPr>
            <a:r>
              <a:rPr lang="en-AU" sz="2000" dirty="0">
                <a:latin typeface="Calibri" panose="020F0502020204030204" pitchFamily="34" charset="0"/>
                <a:cs typeface="Calibri" panose="020F0502020204030204" pitchFamily="34" charset="0"/>
              </a:rPr>
              <a:t>For all Nippers from Under 8s to Under 14s who wish to participate in junior life saving carnivals, will also be required to complete a competition swim evaluation.</a:t>
            </a:r>
          </a:p>
        </p:txBody>
      </p:sp>
      <p:pic>
        <p:nvPicPr>
          <p:cNvPr id="5" name="Picture 4">
            <a:extLst>
              <a:ext uri="{FF2B5EF4-FFF2-40B4-BE49-F238E27FC236}">
                <a16:creationId xmlns:a16="http://schemas.microsoft.com/office/drawing/2014/main" id="{2A25F924-6EE1-1F24-7DEA-872EB491B215}"/>
              </a:ext>
            </a:extLst>
          </p:cNvPr>
          <p:cNvPicPr>
            <a:picLocks noChangeAspect="1"/>
          </p:cNvPicPr>
          <p:nvPr/>
        </p:nvPicPr>
        <p:blipFill>
          <a:blip r:embed="rId2"/>
          <a:stretch>
            <a:fillRect/>
          </a:stretch>
        </p:blipFill>
        <p:spPr>
          <a:xfrm>
            <a:off x="471860" y="914421"/>
            <a:ext cx="5201023" cy="4571957"/>
          </a:xfrm>
          <a:prstGeom prst="rect">
            <a:avLst/>
          </a:prstGeom>
        </p:spPr>
      </p:pic>
      <p:sp>
        <p:nvSpPr>
          <p:cNvPr id="30" name="Rectangle 2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52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838200" y="609600"/>
            <a:ext cx="3739341" cy="1330839"/>
          </a:xfrm>
        </p:spPr>
        <p:txBody>
          <a:bodyPr>
            <a:normAutofit/>
          </a:bodyPr>
          <a:lstStyle/>
          <a:p>
            <a:r>
              <a:rPr lang="en-AU" dirty="0"/>
              <a:t>Age Managers</a:t>
            </a:r>
          </a:p>
        </p:txBody>
      </p:sp>
      <p:sp>
        <p:nvSpPr>
          <p:cNvPr id="4" name="Content Placeholder 3">
            <a:extLst>
              <a:ext uri="{FF2B5EF4-FFF2-40B4-BE49-F238E27FC236}">
                <a16:creationId xmlns:a16="http://schemas.microsoft.com/office/drawing/2014/main" id="{C36CE627-2843-E241-52B3-9E1FF49C3A72}"/>
              </a:ext>
            </a:extLst>
          </p:cNvPr>
          <p:cNvSpPr>
            <a:spLocks noGrp="1"/>
          </p:cNvSpPr>
          <p:nvPr>
            <p:ph idx="1"/>
          </p:nvPr>
        </p:nvSpPr>
        <p:spPr>
          <a:xfrm>
            <a:off x="147782" y="2194102"/>
            <a:ext cx="4141585" cy="4354480"/>
          </a:xfrm>
        </p:spPr>
        <p:txBody>
          <a:bodyPr>
            <a:normAutofit/>
          </a:bodyPr>
          <a:lstStyle/>
          <a:p>
            <a:pPr marL="0" marR="57785"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The Age </a:t>
            </a:r>
            <a:r>
              <a:rPr lang="en-AU" sz="1400" dirty="0">
                <a:latin typeface="Calibri" panose="020F0502020204030204" pitchFamily="34" charset="0"/>
                <a:ea typeface="Calibri" panose="020F0502020204030204" pitchFamily="34" charset="0"/>
                <a:cs typeface="Calibri" panose="020F0502020204030204" pitchFamily="34" charset="0"/>
              </a:rPr>
              <a:t>M</a:t>
            </a:r>
            <a:r>
              <a:rPr lang="en-AU" sz="1400" dirty="0">
                <a:effectLst/>
                <a:latin typeface="Calibri" panose="020F0502020204030204" pitchFamily="34" charset="0"/>
                <a:ea typeface="Calibri" panose="020F0502020204030204" pitchFamily="34" charset="0"/>
                <a:cs typeface="Calibri" panose="020F0502020204030204" pitchFamily="34" charset="0"/>
              </a:rPr>
              <a:t>anager of your child’s group will be your primary liaison point for all things nipper related.  They play an important role in the running of the nipper program and will be actively involved with their group’s activities.  </a:t>
            </a:r>
          </a:p>
          <a:p>
            <a:pPr marL="0" marR="57785"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Please introduce yourself, they are visible in their blue long sleeved Age </a:t>
            </a:r>
            <a:r>
              <a:rPr lang="en-AU" sz="1400" dirty="0">
                <a:latin typeface="Calibri" panose="020F0502020204030204" pitchFamily="34" charset="0"/>
                <a:ea typeface="Calibri" panose="020F0502020204030204" pitchFamily="34" charset="0"/>
                <a:cs typeface="Calibri" panose="020F0502020204030204" pitchFamily="34" charset="0"/>
              </a:rPr>
              <a:t>M</a:t>
            </a:r>
            <a:r>
              <a:rPr lang="en-AU" sz="1400" dirty="0">
                <a:effectLst/>
                <a:latin typeface="Calibri" panose="020F0502020204030204" pitchFamily="34" charset="0"/>
                <a:ea typeface="Calibri" panose="020F0502020204030204" pitchFamily="34" charset="0"/>
                <a:cs typeface="Calibri" panose="020F0502020204030204" pitchFamily="34" charset="0"/>
              </a:rPr>
              <a:t>anager shirt and can assist you with any concern or query.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AU" sz="1400" dirty="0">
                <a:effectLst/>
                <a:latin typeface="Calibri" panose="020F0502020204030204" pitchFamily="34" charset="0"/>
                <a:ea typeface="Calibri" panose="020F0502020204030204" pitchFamily="34" charset="0"/>
                <a:cs typeface="Calibri" panose="020F0502020204030204" pitchFamily="34" charset="0"/>
              </a:rPr>
              <a:t>Below are the volunteer Age </a:t>
            </a:r>
            <a:r>
              <a:rPr lang="en-AU" sz="1400" dirty="0">
                <a:latin typeface="Calibri" panose="020F0502020204030204" pitchFamily="34" charset="0"/>
                <a:ea typeface="Calibri" panose="020F0502020204030204" pitchFamily="34" charset="0"/>
                <a:cs typeface="Calibri" panose="020F0502020204030204" pitchFamily="34" charset="0"/>
              </a:rPr>
              <a:t>M</a:t>
            </a:r>
            <a:r>
              <a:rPr lang="en-AU" sz="1400" dirty="0">
                <a:effectLst/>
                <a:latin typeface="Calibri" panose="020F0502020204030204" pitchFamily="34" charset="0"/>
                <a:ea typeface="Calibri" panose="020F0502020204030204" pitchFamily="34" charset="0"/>
                <a:cs typeface="Calibri" panose="020F0502020204030204" pitchFamily="34" charset="0"/>
              </a:rPr>
              <a:t>anagers for each age group for this upcoming season.  In the last column is the QR code to join the groups WhatsApp chat.  Please join the group early and be sure to post saying Hi, including who your child is.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400" dirty="0"/>
          </a:p>
        </p:txBody>
      </p:sp>
      <p:graphicFrame>
        <p:nvGraphicFramePr>
          <p:cNvPr id="3" name="Table 2">
            <a:extLst>
              <a:ext uri="{FF2B5EF4-FFF2-40B4-BE49-F238E27FC236}">
                <a16:creationId xmlns:a16="http://schemas.microsoft.com/office/drawing/2014/main" id="{5F0C5D48-969C-836F-F63A-ECD2A007EEAD}"/>
              </a:ext>
            </a:extLst>
          </p:cNvPr>
          <p:cNvGraphicFramePr>
            <a:graphicFrameLocks noGrp="1"/>
          </p:cNvGraphicFramePr>
          <p:nvPr>
            <p:extLst>
              <p:ext uri="{D42A27DB-BD31-4B8C-83A1-F6EECF244321}">
                <p14:modId xmlns:p14="http://schemas.microsoft.com/office/powerpoint/2010/main" val="2338403978"/>
              </p:ext>
            </p:extLst>
          </p:nvPr>
        </p:nvGraphicFramePr>
        <p:xfrm>
          <a:off x="5445457" y="1145425"/>
          <a:ext cx="6155143" cy="4817555"/>
        </p:xfrm>
        <a:graphic>
          <a:graphicData uri="http://schemas.openxmlformats.org/drawingml/2006/table">
            <a:tbl>
              <a:tblPr firstRow="1" firstCol="1" bandRow="1">
                <a:tableStyleId>{5C22544A-7EE6-4342-B048-85BDC9FD1C3A}</a:tableStyleId>
              </a:tblPr>
              <a:tblGrid>
                <a:gridCol w="1402906">
                  <a:extLst>
                    <a:ext uri="{9D8B030D-6E8A-4147-A177-3AD203B41FA5}">
                      <a16:colId xmlns:a16="http://schemas.microsoft.com/office/drawing/2014/main" val="3158416112"/>
                    </a:ext>
                  </a:extLst>
                </a:gridCol>
                <a:gridCol w="1649074">
                  <a:extLst>
                    <a:ext uri="{9D8B030D-6E8A-4147-A177-3AD203B41FA5}">
                      <a16:colId xmlns:a16="http://schemas.microsoft.com/office/drawing/2014/main" val="2991358854"/>
                    </a:ext>
                  </a:extLst>
                </a:gridCol>
                <a:gridCol w="1739253">
                  <a:extLst>
                    <a:ext uri="{9D8B030D-6E8A-4147-A177-3AD203B41FA5}">
                      <a16:colId xmlns:a16="http://schemas.microsoft.com/office/drawing/2014/main" val="4067867765"/>
                    </a:ext>
                  </a:extLst>
                </a:gridCol>
                <a:gridCol w="1363910">
                  <a:extLst>
                    <a:ext uri="{9D8B030D-6E8A-4147-A177-3AD203B41FA5}">
                      <a16:colId xmlns:a16="http://schemas.microsoft.com/office/drawing/2014/main" val="1626722827"/>
                    </a:ext>
                  </a:extLst>
                </a:gridCol>
              </a:tblGrid>
              <a:tr h="593140">
                <a:tc>
                  <a:txBody>
                    <a:bodyPr/>
                    <a:lstStyle/>
                    <a:p>
                      <a:pPr algn="ctr">
                        <a:lnSpc>
                          <a:spcPct val="107000"/>
                        </a:lnSpc>
                        <a:spcAft>
                          <a:spcPts val="800"/>
                        </a:spcAft>
                      </a:pPr>
                      <a:r>
                        <a:rPr lang="en-AU" sz="1700">
                          <a:effectLst/>
                          <a:highlight>
                            <a:srgbClr val="002060"/>
                          </a:highlight>
                        </a:rPr>
                        <a:t>Age Group</a:t>
                      </a:r>
                      <a:endParaRPr lang="en-AU" sz="1700">
                        <a:effectLst/>
                        <a:highlight>
                          <a:srgbClr val="002060"/>
                        </a:highligh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highlight>
                            <a:srgbClr val="002060"/>
                          </a:highlight>
                        </a:rPr>
                        <a:t>Girls</a:t>
                      </a:r>
                      <a:endParaRPr lang="en-AU" sz="1700" dirty="0">
                        <a:effectLst/>
                        <a:highlight>
                          <a:srgbClr val="002060"/>
                        </a:highligh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highlight>
                            <a:srgbClr val="002060"/>
                          </a:highlight>
                        </a:rPr>
                        <a:t>Boys</a:t>
                      </a:r>
                      <a:endParaRPr lang="en-AU" sz="1700">
                        <a:effectLst/>
                        <a:highlight>
                          <a:srgbClr val="002060"/>
                        </a:highligh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highlight>
                            <a:srgbClr val="002060"/>
                          </a:highlight>
                        </a:rPr>
                        <a:t>WhatsApp QR codes</a:t>
                      </a:r>
                      <a:endParaRPr lang="en-AU" sz="1700" dirty="0">
                        <a:effectLst/>
                        <a:highlight>
                          <a:srgbClr val="002060"/>
                        </a:highligh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827259906"/>
                  </a:ext>
                </a:extLst>
              </a:tr>
              <a:tr h="317727">
                <a:tc>
                  <a:txBody>
                    <a:bodyPr/>
                    <a:lstStyle/>
                    <a:p>
                      <a:pPr algn="ctr">
                        <a:lnSpc>
                          <a:spcPct val="107000"/>
                        </a:lnSpc>
                        <a:spcAft>
                          <a:spcPts val="800"/>
                        </a:spcAft>
                      </a:pPr>
                      <a:r>
                        <a:rPr lang="en-AU" sz="1700">
                          <a:effectLst/>
                        </a:rPr>
                        <a:t>Under 6’s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 </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1988185606"/>
                  </a:ext>
                </a:extLst>
              </a:tr>
              <a:tr h="317727">
                <a:tc>
                  <a:txBody>
                    <a:bodyPr/>
                    <a:lstStyle/>
                    <a:p>
                      <a:pPr algn="ctr">
                        <a:lnSpc>
                          <a:spcPct val="107000"/>
                        </a:lnSpc>
                        <a:spcAft>
                          <a:spcPts val="800"/>
                        </a:spcAft>
                      </a:pPr>
                      <a:r>
                        <a:rPr lang="en-AU" sz="1700">
                          <a:effectLst/>
                        </a:rPr>
                        <a:t>Under 7’s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gridSpan="2">
                  <a:txBody>
                    <a:bodyPr/>
                    <a:lstStyle/>
                    <a:p>
                      <a:pPr algn="ctr">
                        <a:lnSpc>
                          <a:spcPct val="107000"/>
                        </a:lnSpc>
                        <a:spcAft>
                          <a:spcPts val="800"/>
                        </a:spcAft>
                      </a:pPr>
                      <a:r>
                        <a:rPr lang="en-AU" sz="1700" dirty="0">
                          <a:effectLst/>
                          <a:latin typeface="Calibri" panose="020F0502020204030204" pitchFamily="34" charset="0"/>
                          <a:ea typeface="Calibri" panose="020F0502020204030204" pitchFamily="34" charset="0"/>
                          <a:cs typeface="Times New Roman" panose="02020603050405020304" pitchFamily="18" charset="0"/>
                        </a:rPr>
                        <a:t>Beris Meldrum  / </a:t>
                      </a:r>
                    </a:p>
                  </a:txBody>
                  <a:tcPr marL="105291" marR="105291" marT="0" marB="0" anchor="ctr"/>
                </a:tc>
                <a:tc hMerge="1">
                  <a:txBody>
                    <a:bodyPr/>
                    <a:lstStyle/>
                    <a:p>
                      <a:endParaRPr lang="en-AU"/>
                    </a:p>
                  </a:txBody>
                  <a:tcPr/>
                </a:tc>
                <a:tc>
                  <a:txBody>
                    <a:bodyPr/>
                    <a:lstStyle/>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2324730202"/>
                  </a:ext>
                </a:extLst>
              </a:tr>
              <a:tr h="317727">
                <a:tc>
                  <a:txBody>
                    <a:bodyPr/>
                    <a:lstStyle/>
                    <a:p>
                      <a:pPr algn="ctr">
                        <a:lnSpc>
                          <a:spcPct val="107000"/>
                        </a:lnSpc>
                        <a:spcAft>
                          <a:spcPts val="800"/>
                        </a:spcAft>
                      </a:pPr>
                      <a:r>
                        <a:rPr lang="en-AU" sz="1700">
                          <a:effectLst/>
                        </a:rPr>
                        <a:t>Under 8’s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gridSpan="2">
                  <a:txBody>
                    <a:bodyPr/>
                    <a:lstStyle/>
                    <a:p>
                      <a:pPr algn="ctr">
                        <a:lnSpc>
                          <a:spcPct val="107000"/>
                        </a:lnSpc>
                        <a:spcAft>
                          <a:spcPts val="800"/>
                        </a:spcAft>
                      </a:pPr>
                      <a:r>
                        <a:rPr lang="en-AU" sz="1700" dirty="0">
                          <a:effectLst/>
                        </a:rPr>
                        <a:t>Craig Young / Candice </a:t>
                      </a:r>
                      <a:r>
                        <a:rPr lang="en-AU" sz="1700" dirty="0" err="1">
                          <a:effectLst/>
                        </a:rPr>
                        <a:t>Mungovan</a:t>
                      </a:r>
                      <a:r>
                        <a:rPr lang="en-AU" sz="1700" dirty="0">
                          <a:effectLst/>
                        </a:rPr>
                        <a:t> </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hMerge="1">
                  <a:txBody>
                    <a:bodyPr/>
                    <a:lstStyle/>
                    <a:p>
                      <a:endParaRPr dirty="0"/>
                    </a:p>
                  </a:txBody>
                  <a:tcPr marL="105291" marR="105291" marT="0" marB="0" anchor="ctr"/>
                </a:tc>
                <a:tc>
                  <a:txBody>
                    <a:bodyPr/>
                    <a:lstStyle/>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765786450"/>
                  </a:ext>
                </a:extLst>
              </a:tr>
              <a:tr h="749127">
                <a:tc>
                  <a:txBody>
                    <a:bodyPr/>
                    <a:lstStyle/>
                    <a:p>
                      <a:pPr algn="ctr">
                        <a:lnSpc>
                          <a:spcPct val="107000"/>
                        </a:lnSpc>
                        <a:spcAft>
                          <a:spcPts val="800"/>
                        </a:spcAft>
                      </a:pPr>
                      <a:r>
                        <a:rPr lang="en-AU" sz="1700">
                          <a:effectLst/>
                        </a:rPr>
                        <a:t>Under 9’s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Campbell Lemmon </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 </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 </a:t>
                      </a:r>
                    </a:p>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592516264"/>
                  </a:ext>
                </a:extLst>
              </a:tr>
              <a:tr h="749127">
                <a:tc>
                  <a:txBody>
                    <a:bodyPr/>
                    <a:lstStyle/>
                    <a:p>
                      <a:pPr algn="ctr">
                        <a:lnSpc>
                          <a:spcPct val="107000"/>
                        </a:lnSpc>
                        <a:spcAft>
                          <a:spcPts val="800"/>
                        </a:spcAft>
                      </a:pPr>
                      <a:r>
                        <a:rPr lang="en-AU" sz="1700">
                          <a:effectLst/>
                        </a:rPr>
                        <a:t>Under 10’s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Sam Rawlings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 </a:t>
                      </a:r>
                    </a:p>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1692287834"/>
                  </a:ext>
                </a:extLst>
              </a:tr>
              <a:tr h="317727">
                <a:tc>
                  <a:txBody>
                    <a:bodyPr/>
                    <a:lstStyle/>
                    <a:p>
                      <a:pPr algn="ctr">
                        <a:lnSpc>
                          <a:spcPct val="107000"/>
                        </a:lnSpc>
                        <a:spcAft>
                          <a:spcPts val="800"/>
                        </a:spcAft>
                      </a:pPr>
                      <a:r>
                        <a:rPr lang="en-AU" sz="1700">
                          <a:effectLst/>
                        </a:rPr>
                        <a:t>Under 11’s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Evan Griffiths / Jemma Hall</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 </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4269930923"/>
                  </a:ext>
                </a:extLst>
              </a:tr>
              <a:tr h="593140">
                <a:tc>
                  <a:txBody>
                    <a:bodyPr/>
                    <a:lstStyle/>
                    <a:p>
                      <a:pPr algn="ctr">
                        <a:lnSpc>
                          <a:spcPct val="107000"/>
                        </a:lnSpc>
                        <a:spcAft>
                          <a:spcPts val="800"/>
                        </a:spcAft>
                      </a:pPr>
                      <a:r>
                        <a:rPr lang="en-AU" sz="1700">
                          <a:effectLst/>
                        </a:rPr>
                        <a:t>Under 12’s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Laura Stone</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Adam Montgomery</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656474549"/>
                  </a:ext>
                </a:extLst>
              </a:tr>
              <a:tr h="317727">
                <a:tc>
                  <a:txBody>
                    <a:bodyPr/>
                    <a:lstStyle/>
                    <a:p>
                      <a:pPr algn="ctr">
                        <a:lnSpc>
                          <a:spcPct val="107000"/>
                        </a:lnSpc>
                        <a:spcAft>
                          <a:spcPts val="800"/>
                        </a:spcAft>
                      </a:pPr>
                      <a:r>
                        <a:rPr lang="en-AU" sz="1700">
                          <a:effectLst/>
                        </a:rPr>
                        <a:t>Under 13’s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gridSpan="2">
                  <a:txBody>
                    <a:bodyPr/>
                    <a:lstStyle/>
                    <a:p>
                      <a:pPr algn="ctr">
                        <a:lnSpc>
                          <a:spcPct val="107000"/>
                        </a:lnSpc>
                        <a:spcAft>
                          <a:spcPts val="800"/>
                        </a:spcAft>
                      </a:pPr>
                      <a:r>
                        <a:rPr lang="en-AU" sz="1700" dirty="0">
                          <a:effectLst/>
                        </a:rPr>
                        <a:t>Scott Roberts /  </a:t>
                      </a:r>
                    </a:p>
                  </a:txBody>
                  <a:tcPr marL="105291" marR="105291" marT="0" marB="0" anchor="ctr"/>
                </a:tc>
                <a:tc hMerge="1">
                  <a:txBody>
                    <a:bodyPr/>
                    <a:lstStyle/>
                    <a:p>
                      <a:endParaRPr dirty="0"/>
                    </a:p>
                  </a:txBody>
                  <a:tcPr marL="105291" marR="105291" marT="0" marB="0" anchor="ctr"/>
                </a:tc>
                <a:tc>
                  <a:txBody>
                    <a:bodyPr/>
                    <a:lstStyle/>
                    <a:p>
                      <a:pPr algn="ctr">
                        <a:lnSpc>
                          <a:spcPct val="107000"/>
                        </a:lnSpc>
                        <a:spcAft>
                          <a:spcPts val="800"/>
                        </a:spcAft>
                      </a:pPr>
                      <a:r>
                        <a:rPr lang="en-AU" sz="1700">
                          <a:effectLst/>
                        </a:rPr>
                        <a:t> </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1750158553"/>
                  </a:ext>
                </a:extLst>
              </a:tr>
              <a:tr h="317727">
                <a:tc>
                  <a:txBody>
                    <a:bodyPr/>
                    <a:lstStyle/>
                    <a:p>
                      <a:pPr algn="ctr">
                        <a:lnSpc>
                          <a:spcPct val="107000"/>
                        </a:lnSpc>
                        <a:spcAft>
                          <a:spcPts val="800"/>
                        </a:spcAft>
                      </a:pPr>
                      <a:r>
                        <a:rPr lang="en-AU" sz="1700">
                          <a:effectLst/>
                        </a:rPr>
                        <a:t>Under 14’s</a:t>
                      </a:r>
                      <a:endParaRPr lang="en-AU" sz="170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 Alana Tyrrell</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Lisa Metcalfe </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tc>
                  <a:txBody>
                    <a:bodyPr/>
                    <a:lstStyle/>
                    <a:p>
                      <a:pPr algn="ctr">
                        <a:lnSpc>
                          <a:spcPct val="107000"/>
                        </a:lnSpc>
                        <a:spcAft>
                          <a:spcPts val="800"/>
                        </a:spcAft>
                      </a:pPr>
                      <a:r>
                        <a:rPr lang="en-AU" sz="1700" dirty="0">
                          <a:effectLst/>
                        </a:rPr>
                        <a:t> </a:t>
                      </a:r>
                      <a:endParaRPr lang="en-A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5291" marR="105291" marT="0" marB="0" anchor="ctr"/>
                </a:tc>
                <a:extLst>
                  <a:ext uri="{0D108BD9-81ED-4DB2-BD59-A6C34878D82A}">
                    <a16:rowId xmlns:a16="http://schemas.microsoft.com/office/drawing/2014/main" val="3585071632"/>
                  </a:ext>
                </a:extLst>
              </a:tr>
            </a:tbl>
          </a:graphicData>
        </a:graphic>
      </p:graphicFrame>
    </p:spTree>
    <p:extLst>
      <p:ext uri="{BB962C8B-B14F-4D97-AF65-F5344CB8AC3E}">
        <p14:creationId xmlns:p14="http://schemas.microsoft.com/office/powerpoint/2010/main" val="9040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AC67-FE48-878F-4AF0-11363ED0BA14}"/>
              </a:ext>
            </a:extLst>
          </p:cNvPr>
          <p:cNvSpPr>
            <a:spLocks noGrp="1"/>
          </p:cNvSpPr>
          <p:nvPr>
            <p:ph type="title"/>
          </p:nvPr>
        </p:nvSpPr>
        <p:spPr>
          <a:xfrm>
            <a:off x="5868557" y="1138036"/>
            <a:ext cx="5444382" cy="1402470"/>
          </a:xfrm>
        </p:spPr>
        <p:txBody>
          <a:bodyPr vert="horz" lIns="91440" tIns="45720" rIns="91440" bIns="45720" rtlCol="0" anchor="t">
            <a:normAutofit/>
          </a:bodyPr>
          <a:lstStyle/>
          <a:p>
            <a:r>
              <a:rPr lang="en-AU" sz="3200" dirty="0"/>
              <a:t>Day one at Nippers</a:t>
            </a:r>
            <a:endParaRPr lang="en-US" sz="3200" dirty="0"/>
          </a:p>
        </p:txBody>
      </p:sp>
      <p:pic>
        <p:nvPicPr>
          <p:cNvPr id="5" name="Content Placeholder 4" descr="A couple of children sitting under a blue and white umbrella on a beach&#10;&#10;Description automatically generated">
            <a:extLst>
              <a:ext uri="{FF2B5EF4-FFF2-40B4-BE49-F238E27FC236}">
                <a16:creationId xmlns:a16="http://schemas.microsoft.com/office/drawing/2014/main" id="{6DEB5374-44E1-4613-C23A-4D1D5D92777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152"/>
          <a:stretch/>
        </p:blipFill>
        <p:spPr>
          <a:xfrm>
            <a:off x="-1" y="10"/>
            <a:ext cx="5151179" cy="6857990"/>
          </a:xfrm>
          <a:prstGeom prst="rect">
            <a:avLst/>
          </a:prstGeom>
        </p:spPr>
      </p:pic>
      <p:cxnSp>
        <p:nvCxnSpPr>
          <p:cNvPr id="16" name="Straight Connector 1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302335-06FE-BF9C-8C69-F3E996939E8C}"/>
              </a:ext>
            </a:extLst>
          </p:cNvPr>
          <p:cNvSpPr txBox="1"/>
          <p:nvPr/>
        </p:nvSpPr>
        <p:spPr>
          <a:xfrm>
            <a:off x="5634182" y="1958109"/>
            <a:ext cx="6197600" cy="4618181"/>
          </a:xfrm>
          <a:prstGeom prst="rect">
            <a:avLst/>
          </a:prstGeom>
        </p:spPr>
        <p:txBody>
          <a:bodyPr vert="horz" lIns="91440" tIns="45720" rIns="91440" bIns="45720" rtlCol="0">
            <a:normAutofit/>
          </a:bodyPr>
          <a:lstStyle/>
          <a:p>
            <a:pPr marR="57785">
              <a:lnSpc>
                <a:spcPct val="90000"/>
              </a:lnSpc>
              <a:spcAft>
                <a:spcPts val="800"/>
              </a:spcAft>
            </a:pPr>
            <a:r>
              <a:rPr lang="en-US" sz="1600" dirty="0">
                <a:effectLst/>
                <a:latin typeface="Calibri" panose="020F0502020204030204" pitchFamily="34" charset="0"/>
                <a:cs typeface="Calibri" panose="020F0502020204030204" pitchFamily="34" charset="0"/>
              </a:rPr>
              <a:t>Our Sunday Nipper program starts on </a:t>
            </a:r>
            <a:r>
              <a:rPr lang="en-US" sz="1600" b="1" u="sng" dirty="0">
                <a:solidFill>
                  <a:schemeClr val="accent2"/>
                </a:solidFill>
                <a:effectLst/>
                <a:uFill>
                  <a:solidFill>
                    <a:srgbClr val="000000"/>
                  </a:solidFill>
                </a:uFill>
                <a:latin typeface="Calibri" panose="020F0502020204030204" pitchFamily="34" charset="0"/>
                <a:cs typeface="Calibri" panose="020F0502020204030204" pitchFamily="34" charset="0"/>
              </a:rPr>
              <a:t>Sunday 13 October 2024</a:t>
            </a:r>
            <a:r>
              <a:rPr lang="en-US" sz="1600" u="sng" dirty="0">
                <a:solidFill>
                  <a:schemeClr val="accent2"/>
                </a:solidFill>
                <a:effectLst/>
                <a:uFill>
                  <a:solidFill>
                    <a:srgbClr val="000000"/>
                  </a:solidFill>
                </a:uFill>
                <a:latin typeface="Calibri" panose="020F0502020204030204" pitchFamily="34" charset="0"/>
                <a:cs typeface="Calibri" panose="020F0502020204030204" pitchFamily="34" charset="0"/>
              </a:rPr>
              <a:t> </a:t>
            </a:r>
            <a:r>
              <a:rPr lang="en-US" sz="1600" dirty="0">
                <a:effectLst/>
                <a:latin typeface="Calibri" panose="020F0502020204030204" pitchFamily="34" charset="0"/>
                <a:cs typeface="Calibri" panose="020F0502020204030204" pitchFamily="34" charset="0"/>
              </a:rPr>
              <a:t>for all age groups.</a:t>
            </a:r>
          </a:p>
          <a:p>
            <a:pPr marR="57785">
              <a:lnSpc>
                <a:spcPct val="90000"/>
              </a:lnSpc>
              <a:spcAft>
                <a:spcPts val="800"/>
              </a:spcAft>
            </a:pPr>
            <a:endParaRPr lang="en-US" sz="1600" dirty="0">
              <a:effectLst/>
              <a:latin typeface="Calibri" panose="020F0502020204030204" pitchFamily="34" charset="0"/>
              <a:cs typeface="Calibri" panose="020F0502020204030204" pitchFamily="34" charset="0"/>
            </a:endParaRPr>
          </a:p>
          <a:p>
            <a:pPr marR="57785">
              <a:lnSpc>
                <a:spcPct val="90000"/>
              </a:lnSpc>
              <a:spcAft>
                <a:spcPts val="800"/>
              </a:spcAft>
            </a:pPr>
            <a:r>
              <a:rPr lang="en-US" sz="1600" dirty="0">
                <a:effectLst/>
                <a:latin typeface="Calibri" panose="020F0502020204030204" pitchFamily="34" charset="0"/>
                <a:cs typeface="Calibri" panose="020F0502020204030204" pitchFamily="34" charset="0"/>
              </a:rPr>
              <a:t>If you are new to Nippers or Terrigal Surf Club, we recommend you arrive 25 minutes before start time so that you can find a park, grab a coffee, pop on sun-cream on and get your child ready to go! </a:t>
            </a:r>
          </a:p>
          <a:p>
            <a:pPr marL="0" marR="57785" lvl="0" indent="-228600">
              <a:lnSpc>
                <a:spcPct val="90000"/>
              </a:lnSpc>
              <a:spcAft>
                <a:spcPts val="800"/>
              </a:spcAft>
              <a:buFont typeface="Arial" panose="020B0604020202020204" pitchFamily="34" charset="0"/>
              <a:buChar char="•"/>
            </a:pPr>
            <a:r>
              <a:rPr lang="en-US" sz="1600" b="1" dirty="0">
                <a:effectLst/>
                <a:latin typeface="Calibri" panose="020F0502020204030204" pitchFamily="34" charset="0"/>
                <a:cs typeface="Calibri" panose="020F0502020204030204" pitchFamily="34" charset="0"/>
              </a:rPr>
              <a:t>Under 6 and 7’s: </a:t>
            </a:r>
            <a:r>
              <a:rPr lang="en-US" sz="1600" b="1" dirty="0">
                <a:latin typeface="Calibri" panose="020F0502020204030204" pitchFamily="34" charset="0"/>
                <a:cs typeface="Calibri" panose="020F0502020204030204" pitchFamily="34" charset="0"/>
              </a:rPr>
              <a:t>   		</a:t>
            </a:r>
            <a:r>
              <a:rPr lang="en-US" sz="1600" b="1" dirty="0">
                <a:solidFill>
                  <a:srgbClr val="0070C0"/>
                </a:solidFill>
                <a:effectLst/>
                <a:latin typeface="Calibri" panose="020F0502020204030204" pitchFamily="34" charset="0"/>
                <a:cs typeface="Calibri" panose="020F0502020204030204" pitchFamily="34" charset="0"/>
              </a:rPr>
              <a:t>8am start</a:t>
            </a:r>
            <a:endParaRPr lang="en-US" sz="1600" dirty="0">
              <a:solidFill>
                <a:srgbClr val="0070C0"/>
              </a:solidFill>
              <a:effectLst/>
              <a:latin typeface="Calibri" panose="020F0502020204030204" pitchFamily="34" charset="0"/>
              <a:cs typeface="Calibri" panose="020F0502020204030204" pitchFamily="34" charset="0"/>
            </a:endParaRPr>
          </a:p>
          <a:p>
            <a:pPr marL="0" marR="57785" lvl="0" indent="-228600">
              <a:lnSpc>
                <a:spcPct val="90000"/>
              </a:lnSpc>
              <a:spcAft>
                <a:spcPts val="800"/>
              </a:spcAft>
              <a:buFont typeface="Arial" panose="020B0604020202020204" pitchFamily="34" charset="0"/>
              <a:buChar char="•"/>
            </a:pPr>
            <a:r>
              <a:rPr lang="en-US" sz="1600" b="1" dirty="0">
                <a:effectLst/>
                <a:latin typeface="Calibri" panose="020F0502020204030204" pitchFamily="34" charset="0"/>
                <a:cs typeface="Calibri" panose="020F0502020204030204" pitchFamily="34" charset="0"/>
              </a:rPr>
              <a:t>Under 8’s to Under 14’s: 	</a:t>
            </a:r>
            <a:r>
              <a:rPr lang="en-US" sz="1600" b="1" dirty="0">
                <a:solidFill>
                  <a:srgbClr val="0070C0"/>
                </a:solidFill>
                <a:effectLst/>
                <a:latin typeface="Calibri" panose="020F0502020204030204" pitchFamily="34" charset="0"/>
                <a:cs typeface="Calibri" panose="020F0502020204030204" pitchFamily="34" charset="0"/>
              </a:rPr>
              <a:t>8:30am start</a:t>
            </a:r>
          </a:p>
          <a:p>
            <a:pPr marR="57785" lvl="0">
              <a:lnSpc>
                <a:spcPct val="90000"/>
              </a:lnSpc>
              <a:spcAft>
                <a:spcPts val="800"/>
              </a:spcAft>
            </a:pPr>
            <a:endParaRPr lang="en-US" sz="1600" dirty="0">
              <a:effectLst/>
              <a:latin typeface="Calibri" panose="020F0502020204030204" pitchFamily="34" charset="0"/>
              <a:cs typeface="Calibri" panose="020F0502020204030204" pitchFamily="34" charset="0"/>
            </a:endParaRPr>
          </a:p>
          <a:p>
            <a:pPr marR="57785">
              <a:lnSpc>
                <a:spcPct val="90000"/>
              </a:lnSpc>
              <a:spcAft>
                <a:spcPts val="800"/>
              </a:spcAft>
            </a:pPr>
            <a:r>
              <a:rPr lang="en-US" sz="1600" dirty="0">
                <a:effectLst/>
                <a:latin typeface="Calibri" panose="020F0502020204030204" pitchFamily="34" charset="0"/>
                <a:cs typeface="Calibri" panose="020F0502020204030204" pitchFamily="34" charset="0"/>
              </a:rPr>
              <a:t>For new members and especially for the new Under 6’s, there can be lots of nerves including getting into the water. Reassure your kids letting them know that they will be playing games and doing activities most of which will take place on the sand. Depending on their confidence and the conditions, we’ll include water based activated up to the level they feel comfortable - there will be no pressure, only reassurance.</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588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1452</TotalTime>
  <Words>3784</Words>
  <Application>Microsoft Office PowerPoint</Application>
  <PresentationFormat>Widescreen</PresentationFormat>
  <Paragraphs>282</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Calibri</vt:lpstr>
      <vt:lpstr>Wingdings</vt:lpstr>
      <vt:lpstr>Office Theme</vt:lpstr>
      <vt:lpstr>Terrigal Surf Lifesaving Club Nipper Information Booklet 2024-2025</vt:lpstr>
      <vt:lpstr>Welcome to Terrigal Nippers</vt:lpstr>
      <vt:lpstr>What is the Nippers program?</vt:lpstr>
      <vt:lpstr>PowerPoint Presentation</vt:lpstr>
      <vt:lpstr>Registration</vt:lpstr>
      <vt:lpstr>Age Groups</vt:lpstr>
      <vt:lpstr>Preliminary and competition evaluation</vt:lpstr>
      <vt:lpstr>Age Managers</vt:lpstr>
      <vt:lpstr>Day one at Nippers</vt:lpstr>
      <vt:lpstr>Your role as a parent / carer</vt:lpstr>
      <vt:lpstr>Parent / Carer commitments</vt:lpstr>
      <vt:lpstr>Water Safety and Officials</vt:lpstr>
      <vt:lpstr>Nippers carnivals</vt:lpstr>
      <vt:lpstr>Terrigal Club Championships</vt:lpstr>
      <vt:lpstr>Junior Surf Life Saving NSW Age Championship</vt:lpstr>
      <vt:lpstr>Australian Surf Life Saving Championships ‘Aussies’</vt:lpstr>
      <vt:lpstr>2024-25 Terrigal Nippers Calendar</vt:lpstr>
      <vt:lpstr>Coaching</vt:lpstr>
      <vt:lpstr>Nippers Training</vt:lpstr>
      <vt:lpstr>Terrigal Surf Club boards </vt:lpstr>
      <vt:lpstr>What to wear</vt:lpstr>
      <vt:lpstr>Awards and presentations</vt:lpstr>
      <vt:lpstr>Other Nippers events</vt:lpstr>
      <vt:lpstr>Junior Activities Committee (JAC)</vt:lpstr>
      <vt:lpstr>Terrigal S.L.S.C Board of Directors</vt:lpstr>
      <vt:lpstr>Club Contact Information and News</vt:lpstr>
      <vt:lpstr>Proudly supported by our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Terrigal Surf Lifesaving Club Nipper Information Booklet 2024-2025</dc:title>
  <dc:creator>Amber Cameron</dc:creator>
  <cp:lastModifiedBy>Roberts, Scott</cp:lastModifiedBy>
  <cp:revision>1</cp:revision>
  <dcterms:created xsi:type="dcterms:W3CDTF">2024-07-31T01:23:27Z</dcterms:created>
  <dcterms:modified xsi:type="dcterms:W3CDTF">2024-08-16T03:26:03Z</dcterms:modified>
</cp:coreProperties>
</file>